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60" r:id="rId4"/>
    <p:sldId id="262" r:id="rId5"/>
    <p:sldId id="265" r:id="rId6"/>
    <p:sldId id="271" r:id="rId7"/>
    <p:sldId id="259" r:id="rId8"/>
    <p:sldId id="269" r:id="rId9"/>
    <p:sldId id="270" r:id="rId10"/>
    <p:sldId id="267" r:id="rId11"/>
    <p:sldId id="258" r:id="rId12"/>
    <p:sldId id="276" r:id="rId13"/>
    <p:sldId id="273" r:id="rId14"/>
    <p:sldId id="272"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phanie Yan" initials="SY" lastIdx="29" clrIdx="0">
    <p:extLst>
      <p:ext uri="{19B8F6BF-5375-455C-9EA6-DF929625EA0E}">
        <p15:presenceInfo xmlns:p15="http://schemas.microsoft.com/office/powerpoint/2012/main" userId="S::syan11@jh.edu::ee2c82f1-e7e0-4324-9750-1555d21fc29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B90E3"/>
    <a:srgbClr val="D5BA21"/>
    <a:srgbClr val="EC9ACF"/>
    <a:srgbClr val="7881B1"/>
    <a:srgbClr val="F7FCFF"/>
    <a:srgbClr val="EEF6EE"/>
    <a:srgbClr val="B654FF"/>
    <a:srgbClr val="767171"/>
    <a:srgbClr val="7BFCD8"/>
    <a:srgbClr val="73EF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080"/>
    <p:restoredTop sz="82992"/>
  </p:normalViewPr>
  <p:slideViewPr>
    <p:cSldViewPr snapToGrid="0" snapToObjects="1">
      <p:cViewPr varScale="1">
        <p:scale>
          <a:sx n="90" d="100"/>
          <a:sy n="90" d="100"/>
        </p:scale>
        <p:origin x="65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C8FA66-CE2B-B94D-BDEB-58AC6938519C}" type="datetimeFigureOut">
              <a:rPr lang="en-US" smtClean="0"/>
              <a:t>5/21/19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64CA84-735C-D445-8C89-7A2C8E6C8FED}" type="slidenum">
              <a:rPr lang="en-US" smtClean="0"/>
              <a:t>‹#›</a:t>
            </a:fld>
            <a:endParaRPr lang="en-US"/>
          </a:p>
        </p:txBody>
      </p:sp>
    </p:spTree>
    <p:extLst>
      <p:ext uri="{BB962C8B-B14F-4D97-AF65-F5344CB8AC3E}">
        <p14:creationId xmlns:p14="http://schemas.microsoft.com/office/powerpoint/2010/main" val="41893072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viruses, caloric intake --&gt; colleen murphy shows it's also food preference --&gt; data --&gt; small RNAs --&gt; CM claims about prg-1 --&gt; temporal and spatial control of knockdowns</a:t>
            </a:r>
          </a:p>
        </p:txBody>
      </p:sp>
      <p:sp>
        <p:nvSpPr>
          <p:cNvPr id="4" name="Slide Number Placeholder 3"/>
          <p:cNvSpPr>
            <a:spLocks noGrp="1"/>
          </p:cNvSpPr>
          <p:nvPr>
            <p:ph type="sldNum" sz="quarter" idx="5"/>
          </p:nvPr>
        </p:nvSpPr>
        <p:spPr/>
        <p:txBody>
          <a:bodyPr/>
          <a:lstStyle/>
          <a:p>
            <a:fld id="{EA64CA84-735C-D445-8C89-7A2C8E6C8FED}" type="slidenum">
              <a:rPr lang="en-US" smtClean="0"/>
              <a:t>1</a:t>
            </a:fld>
            <a:endParaRPr lang="en-US"/>
          </a:p>
        </p:txBody>
      </p:sp>
    </p:spTree>
    <p:extLst>
      <p:ext uri="{BB962C8B-B14F-4D97-AF65-F5344CB8AC3E}">
        <p14:creationId xmlns:p14="http://schemas.microsoft.com/office/powerpoint/2010/main" val="20346261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Interestingly, both prg-1 and hrde-1 have been shown to be involved </a:t>
            </a:r>
            <a:r>
              <a:rPr lang="en-US" dirty="0" err="1"/>
              <a:t>ithis</a:t>
            </a:r>
            <a:r>
              <a:rPr lang="en-US" dirty="0"/>
              <a:t> pathogen avoidance behavior. The same papers have shown that hrde-1 mutant worms are unable to learn that Pseudomonas is pathogenic after being exposed to it, while prg-1 mutant worms are able to learn the avoidance behavior, but are unable to pass it on to future generations. So the second goal of my rotation was to create worm strains that would let us study how these proteins are involved in the inheritance of this behavior.</a:t>
            </a:r>
          </a:p>
        </p:txBody>
      </p:sp>
      <p:sp>
        <p:nvSpPr>
          <p:cNvPr id="4" name="Slide Number Placeholder 3"/>
          <p:cNvSpPr>
            <a:spLocks noGrp="1"/>
          </p:cNvSpPr>
          <p:nvPr>
            <p:ph type="sldNum" sz="quarter" idx="5"/>
          </p:nvPr>
        </p:nvSpPr>
        <p:spPr/>
        <p:txBody>
          <a:bodyPr/>
          <a:lstStyle/>
          <a:p>
            <a:fld id="{EA64CA84-735C-D445-8C89-7A2C8E6C8FED}" type="slidenum">
              <a:rPr lang="en-US" smtClean="0"/>
              <a:t>12</a:t>
            </a:fld>
            <a:endParaRPr lang="en-US"/>
          </a:p>
        </p:txBody>
      </p:sp>
    </p:spTree>
    <p:extLst>
      <p:ext uri="{BB962C8B-B14F-4D97-AF65-F5344CB8AC3E}">
        <p14:creationId xmlns:p14="http://schemas.microsoft.com/office/powerpoint/2010/main" val="4089885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goal of my rotation was to determine whether this pathogen avoidance behavior could be propagated in generations past F1, and also to generate auxin-inducible knockdown strains for proteins involved in small RNA-mediated gene silencing, so that we could use these strains to determine whether these proteins are involved in the inheritance of pathogen avoidance.</a:t>
            </a:r>
          </a:p>
        </p:txBody>
      </p:sp>
      <p:sp>
        <p:nvSpPr>
          <p:cNvPr id="4" name="Slide Number Placeholder 3"/>
          <p:cNvSpPr>
            <a:spLocks noGrp="1"/>
          </p:cNvSpPr>
          <p:nvPr>
            <p:ph type="sldNum" sz="quarter" idx="5"/>
          </p:nvPr>
        </p:nvSpPr>
        <p:spPr/>
        <p:txBody>
          <a:bodyPr/>
          <a:lstStyle/>
          <a:p>
            <a:fld id="{EA64CA84-735C-D445-8C89-7A2C8E6C8FED}" type="slidenum">
              <a:rPr lang="en-US" smtClean="0"/>
              <a:t>15</a:t>
            </a:fld>
            <a:endParaRPr lang="en-US"/>
          </a:p>
        </p:txBody>
      </p:sp>
    </p:spTree>
    <p:extLst>
      <p:ext uri="{BB962C8B-B14F-4D97-AF65-F5344CB8AC3E}">
        <p14:creationId xmlns:p14="http://schemas.microsoft.com/office/powerpoint/2010/main" val="3499445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organisms live in environments with some degree of variability, whether that means changes in climate like temperature and humidity, or changes in the availability of food and nutrients. And you can imagine that it would be advantageous for a species to be able to transmit some information about these environmental changes to their progeny, so that these progeny can adapt their metabolisms or behaviors to improve their survival. And one of the ways that it’s been proposed that organisms can do this is through the transgenerational epigenetic inheritance of information, which is the transmission of information from one generation to the other without altering the DNA.</a:t>
            </a:r>
          </a:p>
        </p:txBody>
      </p:sp>
      <p:sp>
        <p:nvSpPr>
          <p:cNvPr id="4" name="Slide Number Placeholder 3"/>
          <p:cNvSpPr>
            <a:spLocks noGrp="1"/>
          </p:cNvSpPr>
          <p:nvPr>
            <p:ph type="sldNum" sz="quarter" idx="5"/>
          </p:nvPr>
        </p:nvSpPr>
        <p:spPr/>
        <p:txBody>
          <a:bodyPr/>
          <a:lstStyle/>
          <a:p>
            <a:fld id="{EA64CA84-735C-D445-8C89-7A2C8E6C8FED}" type="slidenum">
              <a:rPr lang="en-US" smtClean="0"/>
              <a:t>2</a:t>
            </a:fld>
            <a:endParaRPr lang="en-US"/>
          </a:p>
        </p:txBody>
      </p:sp>
    </p:spTree>
    <p:extLst>
      <p:ext uri="{BB962C8B-B14F-4D97-AF65-F5344CB8AC3E}">
        <p14:creationId xmlns:p14="http://schemas.microsoft.com/office/powerpoint/2010/main" val="4264864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existence of transgenerational epigenetic inheritance in humans is pretty controversial. One of the most famous cases of this is the Dutch famine from 1944 to 1945, where decades after this famine occurred, there were studies done that indicated that the children of famine survivors were more susceptible to health issues like obesity and cardiovascular disease than other people in the Dutch population. But it was controversial as to whether this is actually epigenetic inheritance, since these effects are hard to separate from other environmental factors, and there hasn’t been a lot of evidence that these traits are also passed on to the grandchildren of famine survivors.</a:t>
            </a:r>
          </a:p>
          <a:p>
            <a:r>
              <a:rPr lang="en-US" dirty="0"/>
              <a:t>So, it’s a lot easier to do these kinds of transgenerational studies in model organisms like </a:t>
            </a:r>
            <a:r>
              <a:rPr lang="en-US" i="1" dirty="0"/>
              <a:t>C. elegans</a:t>
            </a:r>
            <a:r>
              <a:rPr lang="en-US" i="0" dirty="0"/>
              <a:t>, because we have the ability to do controlled experiments without a lot of outside variables</a:t>
            </a:r>
            <a:r>
              <a:rPr lang="en-US" dirty="0"/>
              <a:t>. There are a couple of what are considered definitive examples of transgenerational inheritance in C. elegans, including the original RNAi papers, where they found that RNAi silencing of genes could persist through multiple generations of progeny, and this study of longevity, where they found that changes in chromatin modifications could cause increased longevity that also persisted through several generations of progeny.</a:t>
            </a:r>
          </a:p>
          <a:p>
            <a:endParaRPr lang="en-US" dirty="0"/>
          </a:p>
          <a:p>
            <a:pPr marL="171450" indent="-171450">
              <a:buFont typeface="Arial" panose="020B0604020202020204" pitchFamily="34" charset="0"/>
              <a:buChar char="•"/>
            </a:pPr>
            <a:r>
              <a:rPr lang="en-US" dirty="0"/>
              <a:t>Maybe the metabolic changes cause the epigenetic changes, not the other way around; maybe the epigenetics is reflective of a genetic element that helped famine people survive.</a:t>
            </a:r>
          </a:p>
        </p:txBody>
      </p:sp>
      <p:sp>
        <p:nvSpPr>
          <p:cNvPr id="4" name="Slide Number Placeholder 3"/>
          <p:cNvSpPr>
            <a:spLocks noGrp="1"/>
          </p:cNvSpPr>
          <p:nvPr>
            <p:ph type="sldNum" sz="quarter" idx="5"/>
          </p:nvPr>
        </p:nvSpPr>
        <p:spPr/>
        <p:txBody>
          <a:bodyPr/>
          <a:lstStyle/>
          <a:p>
            <a:fld id="{EA64CA84-735C-D445-8C89-7A2C8E6C8FED}" type="slidenum">
              <a:rPr lang="en-US" smtClean="0"/>
              <a:t>3</a:t>
            </a:fld>
            <a:endParaRPr lang="en-US"/>
          </a:p>
        </p:txBody>
      </p:sp>
    </p:spTree>
    <p:extLst>
      <p:ext uri="{BB962C8B-B14F-4D97-AF65-F5344CB8AC3E}">
        <p14:creationId xmlns:p14="http://schemas.microsoft.com/office/powerpoint/2010/main" val="2886276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in the last year or so, there have been a couple of papers published that indicate that things like a food preference behavior can also be transmitted epigenetically. So C. elegans eats a variety of bacteria, and two of these bacteria are E. coli, which is what we normally feed them in the lab, and another one is Pseudomonas aeruginosa, which is pathogenic to them. Normally worms will actually prefer to eat Pseudomonas, since this bacteria has evolved to smell really appealing to them, but if you “train” them by growing them on Pseudomonas, they will learn that it’s bad for them and switch over to preferring E. coli. So in this figure all you have to know is that positive values mean a preference for E. coli and negative values mean a preference for Pseudomonas. And you can see that worms grown on E. coli prefer Pseudomonas, while worms exposed to Pseudomonas switch over to E. coli. And this behavioral switching is maintained for several generations.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one of the questions in the lab was whether this transgenerational avoidance behavior could be reproduced. </a:t>
            </a:r>
            <a:r>
              <a:rPr lang="en-US" dirty="0" err="1"/>
              <a:t>Rebekka</a:t>
            </a:r>
            <a:r>
              <a:rPr lang="en-US" dirty="0"/>
              <a:t> showed in her last rotation in this lab that this behavior could be inherited into the F1 generation, and in my rotation my first goal was to see if I could push further than that.</a:t>
            </a:r>
          </a:p>
        </p:txBody>
      </p:sp>
      <p:sp>
        <p:nvSpPr>
          <p:cNvPr id="4" name="Slide Number Placeholder 3"/>
          <p:cNvSpPr>
            <a:spLocks noGrp="1"/>
          </p:cNvSpPr>
          <p:nvPr>
            <p:ph type="sldNum" sz="quarter" idx="5"/>
          </p:nvPr>
        </p:nvSpPr>
        <p:spPr/>
        <p:txBody>
          <a:bodyPr/>
          <a:lstStyle/>
          <a:p>
            <a:fld id="{EA64CA84-735C-D445-8C89-7A2C8E6C8FED}" type="slidenum">
              <a:rPr lang="en-US" smtClean="0"/>
              <a:t>4</a:t>
            </a:fld>
            <a:endParaRPr lang="en-US"/>
          </a:p>
        </p:txBody>
      </p:sp>
    </p:spTree>
    <p:extLst>
      <p:ext uri="{BB962C8B-B14F-4D97-AF65-F5344CB8AC3E}">
        <p14:creationId xmlns:p14="http://schemas.microsoft.com/office/powerpoint/2010/main" val="1259139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Progeny don’t experience pseudomonas</a:t>
            </a:r>
          </a:p>
        </p:txBody>
      </p:sp>
      <p:sp>
        <p:nvSpPr>
          <p:cNvPr id="4" name="Slide Number Placeholder 3"/>
          <p:cNvSpPr>
            <a:spLocks noGrp="1"/>
          </p:cNvSpPr>
          <p:nvPr>
            <p:ph type="sldNum" sz="quarter" idx="5"/>
          </p:nvPr>
        </p:nvSpPr>
        <p:spPr/>
        <p:txBody>
          <a:bodyPr/>
          <a:lstStyle/>
          <a:p>
            <a:fld id="{EA64CA84-735C-D445-8C89-7A2C8E6C8FED}" type="slidenum">
              <a:rPr lang="en-US" smtClean="0"/>
              <a:t>5</a:t>
            </a:fld>
            <a:endParaRPr lang="en-US"/>
          </a:p>
        </p:txBody>
      </p:sp>
    </p:spTree>
    <p:extLst>
      <p:ext uri="{BB962C8B-B14F-4D97-AF65-F5344CB8AC3E}">
        <p14:creationId xmlns:p14="http://schemas.microsoft.com/office/powerpoint/2010/main" val="2690444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my rotation I was able to take these assays to the F2 generation. What you can see is that in the parental generation that’s just been trained, as expected, the worms that have been on E. coli prefer Pseudomonas and the worms that have been on Pseudomonas switch their preference to E. coli. But in the F1 and F2 generations, although the Pseudomonas trained worms look like they might be maintaining some minor preference switch, this difference actually is not significant. But another thing to note is that my average values for these F1 and F2 choice metrics match up fairly closely with the ones that have been published. So there definitely needs to be more work done on this to determine whether this behavior is actually being inherited.</a:t>
            </a:r>
          </a:p>
        </p:txBody>
      </p:sp>
      <p:sp>
        <p:nvSpPr>
          <p:cNvPr id="4" name="Slide Number Placeholder 3"/>
          <p:cNvSpPr>
            <a:spLocks noGrp="1"/>
          </p:cNvSpPr>
          <p:nvPr>
            <p:ph type="sldNum" sz="quarter" idx="5"/>
          </p:nvPr>
        </p:nvSpPr>
        <p:spPr/>
        <p:txBody>
          <a:bodyPr/>
          <a:lstStyle/>
          <a:p>
            <a:fld id="{EA64CA84-735C-D445-8C89-7A2C8E6C8FED}" type="slidenum">
              <a:rPr lang="en-US" smtClean="0"/>
              <a:t>6</a:t>
            </a:fld>
            <a:endParaRPr lang="en-US"/>
          </a:p>
        </p:txBody>
      </p:sp>
    </p:spTree>
    <p:extLst>
      <p:ext uri="{BB962C8B-B14F-4D97-AF65-F5344CB8AC3E}">
        <p14:creationId xmlns:p14="http://schemas.microsoft.com/office/powerpoint/2010/main" val="3406306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half of my project was based around the fact that f transgenerational inheritance in C elegans involves several small RNA pathways. One of them is the siRNA pathway, which mediates transgenerational silencing of RNAi. Basically, in this pathway, mRNA is silenced by short interfering RNA molecules, and there’s a polymerase that amplifies regions of the mRNA that’s being silenced. These RNA molecules are then loaded into a complex with the </a:t>
            </a:r>
            <a:r>
              <a:rPr lang="en-US" dirty="0" err="1"/>
              <a:t>Argonaute</a:t>
            </a:r>
            <a:r>
              <a:rPr lang="en-US" dirty="0"/>
              <a:t> HRDE-1, which mediates the H3K9 trimethylation of these sequences in the DNA. This methylation is what causes the epigenetic silencing. Another pathway important for transgenerational inheritance is the </a:t>
            </a:r>
            <a:r>
              <a:rPr lang="en-US" dirty="0" err="1"/>
              <a:t>piRNA</a:t>
            </a:r>
            <a:r>
              <a:rPr lang="en-US" dirty="0"/>
              <a:t> pathway, which is primarily active in the germline. In this pathway, you get mRNA silencing via a complex that includes the </a:t>
            </a:r>
            <a:r>
              <a:rPr lang="en-US" dirty="0" err="1"/>
              <a:t>Argonuate</a:t>
            </a:r>
            <a:r>
              <a:rPr lang="en-US" dirty="0"/>
              <a:t> prg-1. Regions of the mRNA are also amplified and loaded onto a different complex that silences the DNA by H3K9 trimethylation. So in both of these mechanisms, you can see that there’s a common theme of transcriptional silencing by mRNA degradation, and then epigenetic silencing via H3K9 methylation.</a:t>
            </a:r>
          </a:p>
        </p:txBody>
      </p:sp>
      <p:sp>
        <p:nvSpPr>
          <p:cNvPr id="4" name="Slide Number Placeholder 3"/>
          <p:cNvSpPr>
            <a:spLocks noGrp="1"/>
          </p:cNvSpPr>
          <p:nvPr>
            <p:ph type="sldNum" sz="quarter" idx="5"/>
          </p:nvPr>
        </p:nvSpPr>
        <p:spPr/>
        <p:txBody>
          <a:bodyPr/>
          <a:lstStyle/>
          <a:p>
            <a:fld id="{EA64CA84-735C-D445-8C89-7A2C8E6C8FED}" type="slidenum">
              <a:rPr lang="en-US" smtClean="0"/>
              <a:t>7</a:t>
            </a:fld>
            <a:endParaRPr lang="en-US"/>
          </a:p>
        </p:txBody>
      </p:sp>
    </p:spTree>
    <p:extLst>
      <p:ext uri="{BB962C8B-B14F-4D97-AF65-F5344CB8AC3E}">
        <p14:creationId xmlns:p14="http://schemas.microsoft.com/office/powerpoint/2010/main" val="80138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it’s really hard to work with prg-1 and hrde-1 deletion strains, because understandably they have a lot of fecundity issues. So the second goal of my rotation was to make auxin-inducible degron constructs so that we can do conditional depletion of these proteins. And how this construct works is that you attach an AID tag to the protein of interest, and in the presence of auxin, this tag is recognized by an E3 ubiquitin ligase complex and degraded. So you can grow worms with prg-1 or hrde-1 expressed normally, and have temporal control of when the protein knockdown occurs by adding auxin at specific times. And you can also have spatial control of this knockdown by expressing the ubiquitin ligase adaptor only in specific tissues.</a:t>
            </a:r>
          </a:p>
          <a:p>
            <a:endParaRPr lang="en-US" dirty="0"/>
          </a:p>
          <a:p>
            <a:r>
              <a:rPr lang="en-US" dirty="0"/>
              <a:t>One goal of this project is to eventually do single-neuron knockdown of these proteins with the AID tag.</a:t>
            </a:r>
          </a:p>
        </p:txBody>
      </p:sp>
      <p:sp>
        <p:nvSpPr>
          <p:cNvPr id="4" name="Slide Number Placeholder 3"/>
          <p:cNvSpPr>
            <a:spLocks noGrp="1"/>
          </p:cNvSpPr>
          <p:nvPr>
            <p:ph type="sldNum" sz="quarter" idx="5"/>
          </p:nvPr>
        </p:nvSpPr>
        <p:spPr/>
        <p:txBody>
          <a:bodyPr/>
          <a:lstStyle/>
          <a:p>
            <a:fld id="{EA64CA84-735C-D445-8C89-7A2C8E6C8FED}" type="slidenum">
              <a:rPr lang="en-US" smtClean="0"/>
              <a:t>8</a:t>
            </a:fld>
            <a:endParaRPr lang="en-US"/>
          </a:p>
        </p:txBody>
      </p:sp>
    </p:spTree>
    <p:extLst>
      <p:ext uri="{BB962C8B-B14F-4D97-AF65-F5344CB8AC3E}">
        <p14:creationId xmlns:p14="http://schemas.microsoft.com/office/powerpoint/2010/main" val="2160197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working with Andrew, I was able to CRISPR insert an AID tag into the prg-1 sequence, and we also received a hrde-1 AID-tagged strain from the John Kim lab. And I’ve been working on crossing the AID-tagged strains with TIR-1 strains so that we can do global and germline-specific knockdowns of prg-1 and hrde-1.</a:t>
            </a:r>
          </a:p>
        </p:txBody>
      </p:sp>
      <p:sp>
        <p:nvSpPr>
          <p:cNvPr id="4" name="Slide Number Placeholder 3"/>
          <p:cNvSpPr>
            <a:spLocks noGrp="1"/>
          </p:cNvSpPr>
          <p:nvPr>
            <p:ph type="sldNum" sz="quarter" idx="5"/>
          </p:nvPr>
        </p:nvSpPr>
        <p:spPr/>
        <p:txBody>
          <a:bodyPr/>
          <a:lstStyle/>
          <a:p>
            <a:fld id="{EA64CA84-735C-D445-8C89-7A2C8E6C8FED}" type="slidenum">
              <a:rPr lang="en-US" smtClean="0"/>
              <a:t>9</a:t>
            </a:fld>
            <a:endParaRPr lang="en-US"/>
          </a:p>
        </p:txBody>
      </p:sp>
    </p:spTree>
    <p:extLst>
      <p:ext uri="{BB962C8B-B14F-4D97-AF65-F5344CB8AC3E}">
        <p14:creationId xmlns:p14="http://schemas.microsoft.com/office/powerpoint/2010/main" val="4225867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11CE8-F7B2-4548-B217-CCFBA0EE73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455FC5-C7DC-9747-8552-E664C47616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1831BD-0909-134D-A84A-F4F77AAD104A}"/>
              </a:ext>
            </a:extLst>
          </p:cNvPr>
          <p:cNvSpPr>
            <a:spLocks noGrp="1"/>
          </p:cNvSpPr>
          <p:nvPr>
            <p:ph type="dt" sz="half" idx="10"/>
          </p:nvPr>
        </p:nvSpPr>
        <p:spPr/>
        <p:txBody>
          <a:bodyPr/>
          <a:lstStyle/>
          <a:p>
            <a:fld id="{CD325D0A-50D4-8F47-8964-D74903A805F0}" type="datetimeFigureOut">
              <a:rPr lang="en-US" smtClean="0"/>
              <a:t>5/21/19</a:t>
            </a:fld>
            <a:endParaRPr lang="en-US"/>
          </a:p>
        </p:txBody>
      </p:sp>
      <p:sp>
        <p:nvSpPr>
          <p:cNvPr id="5" name="Footer Placeholder 4">
            <a:extLst>
              <a:ext uri="{FF2B5EF4-FFF2-40B4-BE49-F238E27FC236}">
                <a16:creationId xmlns:a16="http://schemas.microsoft.com/office/drawing/2014/main" id="{C23FDAE4-4CC1-4D4E-A5FF-EB0BE81EC4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8FF67B-B4B5-6243-B66A-044BF86C290A}"/>
              </a:ext>
            </a:extLst>
          </p:cNvPr>
          <p:cNvSpPr>
            <a:spLocks noGrp="1"/>
          </p:cNvSpPr>
          <p:nvPr>
            <p:ph type="sldNum" sz="quarter" idx="12"/>
          </p:nvPr>
        </p:nvSpPr>
        <p:spPr/>
        <p:txBody>
          <a:bodyPr/>
          <a:lstStyle/>
          <a:p>
            <a:fld id="{E263FAD9-BE8A-C94F-9D0C-F39265A666EA}" type="slidenum">
              <a:rPr lang="en-US" smtClean="0"/>
              <a:t>‹#›</a:t>
            </a:fld>
            <a:endParaRPr lang="en-US"/>
          </a:p>
        </p:txBody>
      </p:sp>
    </p:spTree>
    <p:extLst>
      <p:ext uri="{BB962C8B-B14F-4D97-AF65-F5344CB8AC3E}">
        <p14:creationId xmlns:p14="http://schemas.microsoft.com/office/powerpoint/2010/main" val="30242588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A22D2-8BD4-EF4D-BA64-BECCF05774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9D497E-B74E-3D46-BE10-AB2A54F51A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14D164-CAFF-C24B-B5B2-0491E2A21154}"/>
              </a:ext>
            </a:extLst>
          </p:cNvPr>
          <p:cNvSpPr>
            <a:spLocks noGrp="1"/>
          </p:cNvSpPr>
          <p:nvPr>
            <p:ph type="dt" sz="half" idx="10"/>
          </p:nvPr>
        </p:nvSpPr>
        <p:spPr/>
        <p:txBody>
          <a:bodyPr/>
          <a:lstStyle/>
          <a:p>
            <a:fld id="{CD325D0A-50D4-8F47-8964-D74903A805F0}" type="datetimeFigureOut">
              <a:rPr lang="en-US" smtClean="0"/>
              <a:t>5/21/19</a:t>
            </a:fld>
            <a:endParaRPr lang="en-US"/>
          </a:p>
        </p:txBody>
      </p:sp>
      <p:sp>
        <p:nvSpPr>
          <p:cNvPr id="5" name="Footer Placeholder 4">
            <a:extLst>
              <a:ext uri="{FF2B5EF4-FFF2-40B4-BE49-F238E27FC236}">
                <a16:creationId xmlns:a16="http://schemas.microsoft.com/office/drawing/2014/main" id="{22ACA560-225C-C247-9181-2AF03BB8A4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B36DBC-732E-0D40-821B-B00B08D51995}"/>
              </a:ext>
            </a:extLst>
          </p:cNvPr>
          <p:cNvSpPr>
            <a:spLocks noGrp="1"/>
          </p:cNvSpPr>
          <p:nvPr>
            <p:ph type="sldNum" sz="quarter" idx="12"/>
          </p:nvPr>
        </p:nvSpPr>
        <p:spPr/>
        <p:txBody>
          <a:bodyPr/>
          <a:lstStyle/>
          <a:p>
            <a:fld id="{E263FAD9-BE8A-C94F-9D0C-F39265A666EA}" type="slidenum">
              <a:rPr lang="en-US" smtClean="0"/>
              <a:t>‹#›</a:t>
            </a:fld>
            <a:endParaRPr lang="en-US"/>
          </a:p>
        </p:txBody>
      </p:sp>
    </p:spTree>
    <p:extLst>
      <p:ext uri="{BB962C8B-B14F-4D97-AF65-F5344CB8AC3E}">
        <p14:creationId xmlns:p14="http://schemas.microsoft.com/office/powerpoint/2010/main" val="569677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E11C7E-3B58-F844-B5A2-99474E9FCF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0B1E9A4-B8C7-2A4D-917C-EFAE1FA762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9DE141-A8CD-1943-BC7C-B10A6D1F70F8}"/>
              </a:ext>
            </a:extLst>
          </p:cNvPr>
          <p:cNvSpPr>
            <a:spLocks noGrp="1"/>
          </p:cNvSpPr>
          <p:nvPr>
            <p:ph type="dt" sz="half" idx="10"/>
          </p:nvPr>
        </p:nvSpPr>
        <p:spPr/>
        <p:txBody>
          <a:bodyPr/>
          <a:lstStyle/>
          <a:p>
            <a:fld id="{CD325D0A-50D4-8F47-8964-D74903A805F0}" type="datetimeFigureOut">
              <a:rPr lang="en-US" smtClean="0"/>
              <a:t>5/21/19</a:t>
            </a:fld>
            <a:endParaRPr lang="en-US"/>
          </a:p>
        </p:txBody>
      </p:sp>
      <p:sp>
        <p:nvSpPr>
          <p:cNvPr id="5" name="Footer Placeholder 4">
            <a:extLst>
              <a:ext uri="{FF2B5EF4-FFF2-40B4-BE49-F238E27FC236}">
                <a16:creationId xmlns:a16="http://schemas.microsoft.com/office/drawing/2014/main" id="{C33FCFBD-0462-1D43-95DD-03C059521C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B50FC1-5EF9-834E-869B-5797493894F4}"/>
              </a:ext>
            </a:extLst>
          </p:cNvPr>
          <p:cNvSpPr>
            <a:spLocks noGrp="1"/>
          </p:cNvSpPr>
          <p:nvPr>
            <p:ph type="sldNum" sz="quarter" idx="12"/>
          </p:nvPr>
        </p:nvSpPr>
        <p:spPr/>
        <p:txBody>
          <a:bodyPr/>
          <a:lstStyle/>
          <a:p>
            <a:fld id="{E263FAD9-BE8A-C94F-9D0C-F39265A666EA}" type="slidenum">
              <a:rPr lang="en-US" smtClean="0"/>
              <a:t>‹#›</a:t>
            </a:fld>
            <a:endParaRPr lang="en-US"/>
          </a:p>
        </p:txBody>
      </p:sp>
    </p:spTree>
    <p:extLst>
      <p:ext uri="{BB962C8B-B14F-4D97-AF65-F5344CB8AC3E}">
        <p14:creationId xmlns:p14="http://schemas.microsoft.com/office/powerpoint/2010/main" val="1750519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81C29-0419-C64F-9947-3E4D277548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FE5308-2B26-3741-ABF6-5B7D1CA256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A20481-6DC6-7641-8016-F3A918289B64}"/>
              </a:ext>
            </a:extLst>
          </p:cNvPr>
          <p:cNvSpPr>
            <a:spLocks noGrp="1"/>
          </p:cNvSpPr>
          <p:nvPr>
            <p:ph type="dt" sz="half" idx="10"/>
          </p:nvPr>
        </p:nvSpPr>
        <p:spPr/>
        <p:txBody>
          <a:bodyPr/>
          <a:lstStyle/>
          <a:p>
            <a:fld id="{CD325D0A-50D4-8F47-8964-D74903A805F0}" type="datetimeFigureOut">
              <a:rPr lang="en-US" smtClean="0"/>
              <a:t>5/21/19</a:t>
            </a:fld>
            <a:endParaRPr lang="en-US"/>
          </a:p>
        </p:txBody>
      </p:sp>
      <p:sp>
        <p:nvSpPr>
          <p:cNvPr id="5" name="Footer Placeholder 4">
            <a:extLst>
              <a:ext uri="{FF2B5EF4-FFF2-40B4-BE49-F238E27FC236}">
                <a16:creationId xmlns:a16="http://schemas.microsoft.com/office/drawing/2014/main" id="{3CB04222-8CEE-9346-AAEF-A610705319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81D7FF-85FA-7E47-A3B4-CBAD40608992}"/>
              </a:ext>
            </a:extLst>
          </p:cNvPr>
          <p:cNvSpPr>
            <a:spLocks noGrp="1"/>
          </p:cNvSpPr>
          <p:nvPr>
            <p:ph type="sldNum" sz="quarter" idx="12"/>
          </p:nvPr>
        </p:nvSpPr>
        <p:spPr/>
        <p:txBody>
          <a:bodyPr/>
          <a:lstStyle/>
          <a:p>
            <a:fld id="{E263FAD9-BE8A-C94F-9D0C-F39265A666EA}" type="slidenum">
              <a:rPr lang="en-US" smtClean="0"/>
              <a:t>‹#›</a:t>
            </a:fld>
            <a:endParaRPr lang="en-US"/>
          </a:p>
        </p:txBody>
      </p:sp>
    </p:spTree>
    <p:extLst>
      <p:ext uri="{BB962C8B-B14F-4D97-AF65-F5344CB8AC3E}">
        <p14:creationId xmlns:p14="http://schemas.microsoft.com/office/powerpoint/2010/main" val="2069574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653B8-9B75-514E-9463-3EE63C6DF5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B647C02-0336-E04B-B9B3-476F0B7587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E78DEF-EE20-D246-88A9-4A52360BA5CD}"/>
              </a:ext>
            </a:extLst>
          </p:cNvPr>
          <p:cNvSpPr>
            <a:spLocks noGrp="1"/>
          </p:cNvSpPr>
          <p:nvPr>
            <p:ph type="dt" sz="half" idx="10"/>
          </p:nvPr>
        </p:nvSpPr>
        <p:spPr/>
        <p:txBody>
          <a:bodyPr/>
          <a:lstStyle/>
          <a:p>
            <a:fld id="{CD325D0A-50D4-8F47-8964-D74903A805F0}" type="datetimeFigureOut">
              <a:rPr lang="en-US" smtClean="0"/>
              <a:t>5/21/19</a:t>
            </a:fld>
            <a:endParaRPr lang="en-US"/>
          </a:p>
        </p:txBody>
      </p:sp>
      <p:sp>
        <p:nvSpPr>
          <p:cNvPr id="5" name="Footer Placeholder 4">
            <a:extLst>
              <a:ext uri="{FF2B5EF4-FFF2-40B4-BE49-F238E27FC236}">
                <a16:creationId xmlns:a16="http://schemas.microsoft.com/office/drawing/2014/main" id="{7D23C4C5-40A7-E54C-89CA-3977CA165A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A7F157-1BDE-4548-890A-C6A072ED398E}"/>
              </a:ext>
            </a:extLst>
          </p:cNvPr>
          <p:cNvSpPr>
            <a:spLocks noGrp="1"/>
          </p:cNvSpPr>
          <p:nvPr>
            <p:ph type="sldNum" sz="quarter" idx="12"/>
          </p:nvPr>
        </p:nvSpPr>
        <p:spPr/>
        <p:txBody>
          <a:bodyPr/>
          <a:lstStyle/>
          <a:p>
            <a:fld id="{E263FAD9-BE8A-C94F-9D0C-F39265A666EA}" type="slidenum">
              <a:rPr lang="en-US" smtClean="0"/>
              <a:t>‹#›</a:t>
            </a:fld>
            <a:endParaRPr lang="en-US"/>
          </a:p>
        </p:txBody>
      </p:sp>
    </p:spTree>
    <p:extLst>
      <p:ext uri="{BB962C8B-B14F-4D97-AF65-F5344CB8AC3E}">
        <p14:creationId xmlns:p14="http://schemas.microsoft.com/office/powerpoint/2010/main" val="239092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261CE-BE60-0E4D-B594-31959231F3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FA9494-ADF2-DB49-868E-3693575289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B1E46E5-A9E5-A748-9D70-336644E017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A56B2F-E0E7-2D48-A507-13FEF752789C}"/>
              </a:ext>
            </a:extLst>
          </p:cNvPr>
          <p:cNvSpPr>
            <a:spLocks noGrp="1"/>
          </p:cNvSpPr>
          <p:nvPr>
            <p:ph type="dt" sz="half" idx="10"/>
          </p:nvPr>
        </p:nvSpPr>
        <p:spPr/>
        <p:txBody>
          <a:bodyPr/>
          <a:lstStyle/>
          <a:p>
            <a:fld id="{CD325D0A-50D4-8F47-8964-D74903A805F0}" type="datetimeFigureOut">
              <a:rPr lang="en-US" smtClean="0"/>
              <a:t>5/21/19</a:t>
            </a:fld>
            <a:endParaRPr lang="en-US"/>
          </a:p>
        </p:txBody>
      </p:sp>
      <p:sp>
        <p:nvSpPr>
          <p:cNvPr id="6" name="Footer Placeholder 5">
            <a:extLst>
              <a:ext uri="{FF2B5EF4-FFF2-40B4-BE49-F238E27FC236}">
                <a16:creationId xmlns:a16="http://schemas.microsoft.com/office/drawing/2014/main" id="{9B859F93-EC65-9647-BFFE-BAC6423061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6ADEB5-11F2-C140-AE0F-30E118751BC3}"/>
              </a:ext>
            </a:extLst>
          </p:cNvPr>
          <p:cNvSpPr>
            <a:spLocks noGrp="1"/>
          </p:cNvSpPr>
          <p:nvPr>
            <p:ph type="sldNum" sz="quarter" idx="12"/>
          </p:nvPr>
        </p:nvSpPr>
        <p:spPr/>
        <p:txBody>
          <a:bodyPr/>
          <a:lstStyle/>
          <a:p>
            <a:fld id="{E263FAD9-BE8A-C94F-9D0C-F39265A666EA}" type="slidenum">
              <a:rPr lang="en-US" smtClean="0"/>
              <a:t>‹#›</a:t>
            </a:fld>
            <a:endParaRPr lang="en-US"/>
          </a:p>
        </p:txBody>
      </p:sp>
    </p:spTree>
    <p:extLst>
      <p:ext uri="{BB962C8B-B14F-4D97-AF65-F5344CB8AC3E}">
        <p14:creationId xmlns:p14="http://schemas.microsoft.com/office/powerpoint/2010/main" val="669905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ED2E7-6BCE-B24C-BE60-39A33600127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B4D952-427D-534C-9335-0C95333BB9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58EFEB4-04A6-614B-9E0F-6B24268273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DC9CA24-922F-0245-95C9-B91F30DF5C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7396DE-7A84-5A47-81F6-75190BD5C4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3DD3E36-1C8F-4345-ACB3-15CD6E98F2FE}"/>
              </a:ext>
            </a:extLst>
          </p:cNvPr>
          <p:cNvSpPr>
            <a:spLocks noGrp="1"/>
          </p:cNvSpPr>
          <p:nvPr>
            <p:ph type="dt" sz="half" idx="10"/>
          </p:nvPr>
        </p:nvSpPr>
        <p:spPr/>
        <p:txBody>
          <a:bodyPr/>
          <a:lstStyle/>
          <a:p>
            <a:fld id="{CD325D0A-50D4-8F47-8964-D74903A805F0}" type="datetimeFigureOut">
              <a:rPr lang="en-US" smtClean="0"/>
              <a:t>5/21/19</a:t>
            </a:fld>
            <a:endParaRPr lang="en-US"/>
          </a:p>
        </p:txBody>
      </p:sp>
      <p:sp>
        <p:nvSpPr>
          <p:cNvPr id="8" name="Footer Placeholder 7">
            <a:extLst>
              <a:ext uri="{FF2B5EF4-FFF2-40B4-BE49-F238E27FC236}">
                <a16:creationId xmlns:a16="http://schemas.microsoft.com/office/drawing/2014/main" id="{8EBEA4BE-ED6E-714B-AA32-AB488C4E16A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539381-0058-A44A-BC25-AB0A8375018A}"/>
              </a:ext>
            </a:extLst>
          </p:cNvPr>
          <p:cNvSpPr>
            <a:spLocks noGrp="1"/>
          </p:cNvSpPr>
          <p:nvPr>
            <p:ph type="sldNum" sz="quarter" idx="12"/>
          </p:nvPr>
        </p:nvSpPr>
        <p:spPr/>
        <p:txBody>
          <a:bodyPr/>
          <a:lstStyle/>
          <a:p>
            <a:fld id="{E263FAD9-BE8A-C94F-9D0C-F39265A666EA}" type="slidenum">
              <a:rPr lang="en-US" smtClean="0"/>
              <a:t>‹#›</a:t>
            </a:fld>
            <a:endParaRPr lang="en-US"/>
          </a:p>
        </p:txBody>
      </p:sp>
    </p:spTree>
    <p:extLst>
      <p:ext uri="{BB962C8B-B14F-4D97-AF65-F5344CB8AC3E}">
        <p14:creationId xmlns:p14="http://schemas.microsoft.com/office/powerpoint/2010/main" val="3091037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EE49C-B2FB-A848-9D4F-D9F255FA97F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122480-A871-E246-AB1C-68DE3D87E45C}"/>
              </a:ext>
            </a:extLst>
          </p:cNvPr>
          <p:cNvSpPr>
            <a:spLocks noGrp="1"/>
          </p:cNvSpPr>
          <p:nvPr>
            <p:ph type="dt" sz="half" idx="10"/>
          </p:nvPr>
        </p:nvSpPr>
        <p:spPr/>
        <p:txBody>
          <a:bodyPr/>
          <a:lstStyle/>
          <a:p>
            <a:fld id="{CD325D0A-50D4-8F47-8964-D74903A805F0}" type="datetimeFigureOut">
              <a:rPr lang="en-US" smtClean="0"/>
              <a:t>5/21/19</a:t>
            </a:fld>
            <a:endParaRPr lang="en-US"/>
          </a:p>
        </p:txBody>
      </p:sp>
      <p:sp>
        <p:nvSpPr>
          <p:cNvPr id="4" name="Footer Placeholder 3">
            <a:extLst>
              <a:ext uri="{FF2B5EF4-FFF2-40B4-BE49-F238E27FC236}">
                <a16:creationId xmlns:a16="http://schemas.microsoft.com/office/drawing/2014/main" id="{8E8405AD-08E0-6D48-8C75-B25F97CC005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91D2CF-671D-6748-9EE2-8E1CAE27F58D}"/>
              </a:ext>
            </a:extLst>
          </p:cNvPr>
          <p:cNvSpPr>
            <a:spLocks noGrp="1"/>
          </p:cNvSpPr>
          <p:nvPr>
            <p:ph type="sldNum" sz="quarter" idx="12"/>
          </p:nvPr>
        </p:nvSpPr>
        <p:spPr/>
        <p:txBody>
          <a:bodyPr/>
          <a:lstStyle/>
          <a:p>
            <a:fld id="{E263FAD9-BE8A-C94F-9D0C-F39265A666EA}" type="slidenum">
              <a:rPr lang="en-US" smtClean="0"/>
              <a:t>‹#›</a:t>
            </a:fld>
            <a:endParaRPr lang="en-US"/>
          </a:p>
        </p:txBody>
      </p:sp>
    </p:spTree>
    <p:extLst>
      <p:ext uri="{BB962C8B-B14F-4D97-AF65-F5344CB8AC3E}">
        <p14:creationId xmlns:p14="http://schemas.microsoft.com/office/powerpoint/2010/main" val="1354994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E2C560-5D2A-4C44-9CD3-A30727A271CC}"/>
              </a:ext>
            </a:extLst>
          </p:cNvPr>
          <p:cNvSpPr>
            <a:spLocks noGrp="1"/>
          </p:cNvSpPr>
          <p:nvPr>
            <p:ph type="dt" sz="half" idx="10"/>
          </p:nvPr>
        </p:nvSpPr>
        <p:spPr/>
        <p:txBody>
          <a:bodyPr/>
          <a:lstStyle/>
          <a:p>
            <a:fld id="{CD325D0A-50D4-8F47-8964-D74903A805F0}" type="datetimeFigureOut">
              <a:rPr lang="en-US" smtClean="0"/>
              <a:t>5/21/19</a:t>
            </a:fld>
            <a:endParaRPr lang="en-US"/>
          </a:p>
        </p:txBody>
      </p:sp>
      <p:sp>
        <p:nvSpPr>
          <p:cNvPr id="3" name="Footer Placeholder 2">
            <a:extLst>
              <a:ext uri="{FF2B5EF4-FFF2-40B4-BE49-F238E27FC236}">
                <a16:creationId xmlns:a16="http://schemas.microsoft.com/office/drawing/2014/main" id="{2AC08081-750D-1747-AA37-7E00878CFE3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AF62AAC-0876-2E4E-85D9-EC90A30824B6}"/>
              </a:ext>
            </a:extLst>
          </p:cNvPr>
          <p:cNvSpPr>
            <a:spLocks noGrp="1"/>
          </p:cNvSpPr>
          <p:nvPr>
            <p:ph type="sldNum" sz="quarter" idx="12"/>
          </p:nvPr>
        </p:nvSpPr>
        <p:spPr/>
        <p:txBody>
          <a:bodyPr/>
          <a:lstStyle/>
          <a:p>
            <a:fld id="{E263FAD9-BE8A-C94F-9D0C-F39265A666EA}" type="slidenum">
              <a:rPr lang="en-US" smtClean="0"/>
              <a:t>‹#›</a:t>
            </a:fld>
            <a:endParaRPr lang="en-US"/>
          </a:p>
        </p:txBody>
      </p:sp>
    </p:spTree>
    <p:extLst>
      <p:ext uri="{BB962C8B-B14F-4D97-AF65-F5344CB8AC3E}">
        <p14:creationId xmlns:p14="http://schemas.microsoft.com/office/powerpoint/2010/main" val="2126972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4D2F3-24D9-1D44-9F2E-C55BA667BF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C35B8A9-8BF6-5643-B1B1-0A5619E17B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E6CB6C-02C8-6B42-B307-2C6C3AD75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16229C-D306-4B40-A21C-DE0FD9A324BC}"/>
              </a:ext>
            </a:extLst>
          </p:cNvPr>
          <p:cNvSpPr>
            <a:spLocks noGrp="1"/>
          </p:cNvSpPr>
          <p:nvPr>
            <p:ph type="dt" sz="half" idx="10"/>
          </p:nvPr>
        </p:nvSpPr>
        <p:spPr/>
        <p:txBody>
          <a:bodyPr/>
          <a:lstStyle/>
          <a:p>
            <a:fld id="{CD325D0A-50D4-8F47-8964-D74903A805F0}" type="datetimeFigureOut">
              <a:rPr lang="en-US" smtClean="0"/>
              <a:t>5/21/19</a:t>
            </a:fld>
            <a:endParaRPr lang="en-US"/>
          </a:p>
        </p:txBody>
      </p:sp>
      <p:sp>
        <p:nvSpPr>
          <p:cNvPr id="6" name="Footer Placeholder 5">
            <a:extLst>
              <a:ext uri="{FF2B5EF4-FFF2-40B4-BE49-F238E27FC236}">
                <a16:creationId xmlns:a16="http://schemas.microsoft.com/office/drawing/2014/main" id="{DDE4EA3F-F8E1-634B-BFA8-B6BA91F38A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F89CF9-DA48-5147-8287-26B52327379E}"/>
              </a:ext>
            </a:extLst>
          </p:cNvPr>
          <p:cNvSpPr>
            <a:spLocks noGrp="1"/>
          </p:cNvSpPr>
          <p:nvPr>
            <p:ph type="sldNum" sz="quarter" idx="12"/>
          </p:nvPr>
        </p:nvSpPr>
        <p:spPr/>
        <p:txBody>
          <a:bodyPr/>
          <a:lstStyle/>
          <a:p>
            <a:fld id="{E263FAD9-BE8A-C94F-9D0C-F39265A666EA}" type="slidenum">
              <a:rPr lang="en-US" smtClean="0"/>
              <a:t>‹#›</a:t>
            </a:fld>
            <a:endParaRPr lang="en-US"/>
          </a:p>
        </p:txBody>
      </p:sp>
    </p:spTree>
    <p:extLst>
      <p:ext uri="{BB962C8B-B14F-4D97-AF65-F5344CB8AC3E}">
        <p14:creationId xmlns:p14="http://schemas.microsoft.com/office/powerpoint/2010/main" val="3126183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D2B49-0031-C844-B193-0352ADFAC3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EBBA8BB-8453-4240-8A11-E5D71E1F5B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684660-7645-544D-84F4-3E476D75DF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FC759C-4E72-7C47-BD77-0F4D21EBC654}"/>
              </a:ext>
            </a:extLst>
          </p:cNvPr>
          <p:cNvSpPr>
            <a:spLocks noGrp="1"/>
          </p:cNvSpPr>
          <p:nvPr>
            <p:ph type="dt" sz="half" idx="10"/>
          </p:nvPr>
        </p:nvSpPr>
        <p:spPr/>
        <p:txBody>
          <a:bodyPr/>
          <a:lstStyle/>
          <a:p>
            <a:fld id="{CD325D0A-50D4-8F47-8964-D74903A805F0}" type="datetimeFigureOut">
              <a:rPr lang="en-US" smtClean="0"/>
              <a:t>5/21/19</a:t>
            </a:fld>
            <a:endParaRPr lang="en-US"/>
          </a:p>
        </p:txBody>
      </p:sp>
      <p:sp>
        <p:nvSpPr>
          <p:cNvPr id="6" name="Footer Placeholder 5">
            <a:extLst>
              <a:ext uri="{FF2B5EF4-FFF2-40B4-BE49-F238E27FC236}">
                <a16:creationId xmlns:a16="http://schemas.microsoft.com/office/drawing/2014/main" id="{82D92EAE-2339-AC42-BFCE-D0F7A49B0D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7D47CE-81AA-B444-9E1A-8D4FF16F3BB0}"/>
              </a:ext>
            </a:extLst>
          </p:cNvPr>
          <p:cNvSpPr>
            <a:spLocks noGrp="1"/>
          </p:cNvSpPr>
          <p:nvPr>
            <p:ph type="sldNum" sz="quarter" idx="12"/>
          </p:nvPr>
        </p:nvSpPr>
        <p:spPr/>
        <p:txBody>
          <a:bodyPr/>
          <a:lstStyle/>
          <a:p>
            <a:fld id="{E263FAD9-BE8A-C94F-9D0C-F39265A666EA}" type="slidenum">
              <a:rPr lang="en-US" smtClean="0"/>
              <a:t>‹#›</a:t>
            </a:fld>
            <a:endParaRPr lang="en-US"/>
          </a:p>
        </p:txBody>
      </p:sp>
    </p:spTree>
    <p:extLst>
      <p:ext uri="{BB962C8B-B14F-4D97-AF65-F5344CB8AC3E}">
        <p14:creationId xmlns:p14="http://schemas.microsoft.com/office/powerpoint/2010/main" val="3652846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FDF076-C349-C248-A348-13B5FF0417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DA4B34C-D184-5649-BBA3-1724CDEF0F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A14DF3-C614-2242-9A42-BD6B9E024D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325D0A-50D4-8F47-8964-D74903A805F0}" type="datetimeFigureOut">
              <a:rPr lang="en-US" smtClean="0"/>
              <a:t>5/21/19</a:t>
            </a:fld>
            <a:endParaRPr lang="en-US"/>
          </a:p>
        </p:txBody>
      </p:sp>
      <p:sp>
        <p:nvSpPr>
          <p:cNvPr id="5" name="Footer Placeholder 4">
            <a:extLst>
              <a:ext uri="{FF2B5EF4-FFF2-40B4-BE49-F238E27FC236}">
                <a16:creationId xmlns:a16="http://schemas.microsoft.com/office/drawing/2014/main" id="{6870668A-60F4-4B4D-B5C7-63BF5243C2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FDBB21-4671-504B-B006-D3E3B17F3A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63FAD9-BE8A-C94F-9D0C-F39265A666EA}" type="slidenum">
              <a:rPr lang="en-US" smtClean="0"/>
              <a:t>‹#›</a:t>
            </a:fld>
            <a:endParaRPr lang="en-US"/>
          </a:p>
        </p:txBody>
      </p:sp>
    </p:spTree>
    <p:extLst>
      <p:ext uri="{BB962C8B-B14F-4D97-AF65-F5344CB8AC3E}">
        <p14:creationId xmlns:p14="http://schemas.microsoft.com/office/powerpoint/2010/main" val="31721728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image" Target="../media/image6.tiff"/><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tiff"/><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2.png"/><Relationship Id="rId4" Type="http://schemas.openxmlformats.org/officeDocument/2006/relationships/image" Target="../media/image11.png"/><Relationship Id="rId9" Type="http://schemas.microsoft.com/office/2007/relationships/hdphoto" Target="../media/hdphoto2.wdp"/></Relationships>
</file>

<file path=ppt/slides/_rels/slide5.xml.rels><?xml version="1.0" encoding="UTF-8" standalone="yes"?>
<Relationships xmlns="http://schemas.openxmlformats.org/package/2006/relationships"><Relationship Id="rId26" Type="http://schemas.microsoft.com/office/2007/relationships/hdphoto" Target="../media/hdphoto23.wdp"/><Relationship Id="rId21" Type="http://schemas.microsoft.com/office/2007/relationships/hdphoto" Target="../media/hdphoto18.wdp"/><Relationship Id="rId42" Type="http://schemas.microsoft.com/office/2007/relationships/hdphoto" Target="../media/hdphoto39.wdp"/><Relationship Id="rId47" Type="http://schemas.microsoft.com/office/2007/relationships/hdphoto" Target="../media/hdphoto44.wdp"/><Relationship Id="rId63" Type="http://schemas.microsoft.com/office/2007/relationships/hdphoto" Target="../media/hdphoto60.wdp"/><Relationship Id="rId68" Type="http://schemas.microsoft.com/office/2007/relationships/hdphoto" Target="../media/hdphoto65.wdp"/><Relationship Id="rId7" Type="http://schemas.microsoft.com/office/2007/relationships/hdphoto" Target="../media/hdphoto4.wdp"/><Relationship Id="rId2" Type="http://schemas.openxmlformats.org/officeDocument/2006/relationships/notesSlide" Target="../notesSlides/notesSlide5.xml"/><Relationship Id="rId16" Type="http://schemas.microsoft.com/office/2007/relationships/hdphoto" Target="../media/hdphoto13.wdp"/><Relationship Id="rId29" Type="http://schemas.microsoft.com/office/2007/relationships/hdphoto" Target="../media/hdphoto26.wdp"/><Relationship Id="rId11" Type="http://schemas.microsoft.com/office/2007/relationships/hdphoto" Target="../media/hdphoto8.wdp"/><Relationship Id="rId24" Type="http://schemas.microsoft.com/office/2007/relationships/hdphoto" Target="../media/hdphoto21.wdp"/><Relationship Id="rId32" Type="http://schemas.microsoft.com/office/2007/relationships/hdphoto" Target="../media/hdphoto29.wdp"/><Relationship Id="rId37" Type="http://schemas.microsoft.com/office/2007/relationships/hdphoto" Target="../media/hdphoto34.wdp"/><Relationship Id="rId40" Type="http://schemas.microsoft.com/office/2007/relationships/hdphoto" Target="../media/hdphoto37.wdp"/><Relationship Id="rId45" Type="http://schemas.microsoft.com/office/2007/relationships/hdphoto" Target="../media/hdphoto42.wdp"/><Relationship Id="rId53" Type="http://schemas.microsoft.com/office/2007/relationships/hdphoto" Target="../media/hdphoto50.wdp"/><Relationship Id="rId58" Type="http://schemas.microsoft.com/office/2007/relationships/hdphoto" Target="../media/hdphoto55.wdp"/><Relationship Id="rId66" Type="http://schemas.microsoft.com/office/2007/relationships/hdphoto" Target="../media/hdphoto63.wdp"/><Relationship Id="rId5" Type="http://schemas.openxmlformats.org/officeDocument/2006/relationships/image" Target="../media/image15.png"/><Relationship Id="rId61" Type="http://schemas.microsoft.com/office/2007/relationships/hdphoto" Target="../media/hdphoto58.wdp"/><Relationship Id="rId19" Type="http://schemas.microsoft.com/office/2007/relationships/hdphoto" Target="../media/hdphoto16.wdp"/><Relationship Id="rId14" Type="http://schemas.microsoft.com/office/2007/relationships/hdphoto" Target="../media/hdphoto11.wdp"/><Relationship Id="rId22" Type="http://schemas.microsoft.com/office/2007/relationships/hdphoto" Target="../media/hdphoto19.wdp"/><Relationship Id="rId27" Type="http://schemas.microsoft.com/office/2007/relationships/hdphoto" Target="../media/hdphoto24.wdp"/><Relationship Id="rId30" Type="http://schemas.microsoft.com/office/2007/relationships/hdphoto" Target="../media/hdphoto27.wdp"/><Relationship Id="rId35" Type="http://schemas.microsoft.com/office/2007/relationships/hdphoto" Target="../media/hdphoto32.wdp"/><Relationship Id="rId43" Type="http://schemas.microsoft.com/office/2007/relationships/hdphoto" Target="../media/hdphoto40.wdp"/><Relationship Id="rId48" Type="http://schemas.microsoft.com/office/2007/relationships/hdphoto" Target="../media/hdphoto45.wdp"/><Relationship Id="rId56" Type="http://schemas.microsoft.com/office/2007/relationships/hdphoto" Target="../media/hdphoto53.wdp"/><Relationship Id="rId64" Type="http://schemas.microsoft.com/office/2007/relationships/hdphoto" Target="../media/hdphoto61.wdp"/><Relationship Id="rId69" Type="http://schemas.microsoft.com/office/2007/relationships/hdphoto" Target="../media/hdphoto66.wdp"/><Relationship Id="rId8" Type="http://schemas.microsoft.com/office/2007/relationships/hdphoto" Target="../media/hdphoto5.wdp"/><Relationship Id="rId51" Type="http://schemas.microsoft.com/office/2007/relationships/hdphoto" Target="../media/hdphoto48.wdp"/><Relationship Id="rId3" Type="http://schemas.openxmlformats.org/officeDocument/2006/relationships/image" Target="../media/image14.png"/><Relationship Id="rId12" Type="http://schemas.microsoft.com/office/2007/relationships/hdphoto" Target="../media/hdphoto9.wdp"/><Relationship Id="rId17" Type="http://schemas.microsoft.com/office/2007/relationships/hdphoto" Target="../media/hdphoto14.wdp"/><Relationship Id="rId25" Type="http://schemas.microsoft.com/office/2007/relationships/hdphoto" Target="../media/hdphoto22.wdp"/><Relationship Id="rId33" Type="http://schemas.microsoft.com/office/2007/relationships/hdphoto" Target="../media/hdphoto30.wdp"/><Relationship Id="rId38" Type="http://schemas.microsoft.com/office/2007/relationships/hdphoto" Target="../media/hdphoto35.wdp"/><Relationship Id="rId46" Type="http://schemas.microsoft.com/office/2007/relationships/hdphoto" Target="../media/hdphoto43.wdp"/><Relationship Id="rId59" Type="http://schemas.microsoft.com/office/2007/relationships/hdphoto" Target="../media/hdphoto56.wdp"/><Relationship Id="rId67" Type="http://schemas.microsoft.com/office/2007/relationships/hdphoto" Target="../media/hdphoto64.wdp"/><Relationship Id="rId20" Type="http://schemas.microsoft.com/office/2007/relationships/hdphoto" Target="../media/hdphoto17.wdp"/><Relationship Id="rId41" Type="http://schemas.microsoft.com/office/2007/relationships/hdphoto" Target="../media/hdphoto38.wdp"/><Relationship Id="rId54" Type="http://schemas.microsoft.com/office/2007/relationships/hdphoto" Target="../media/hdphoto51.wdp"/><Relationship Id="rId62" Type="http://schemas.microsoft.com/office/2007/relationships/hdphoto" Target="../media/hdphoto59.wdp"/><Relationship Id="rId70" Type="http://schemas.microsoft.com/office/2007/relationships/hdphoto" Target="../media/hdphoto67.wdp"/><Relationship Id="rId1" Type="http://schemas.openxmlformats.org/officeDocument/2006/relationships/slideLayout" Target="../slideLayouts/slideLayout1.xml"/><Relationship Id="rId6" Type="http://schemas.microsoft.com/office/2007/relationships/hdphoto" Target="../media/hdphoto3.wdp"/><Relationship Id="rId15" Type="http://schemas.microsoft.com/office/2007/relationships/hdphoto" Target="../media/hdphoto12.wdp"/><Relationship Id="rId23" Type="http://schemas.microsoft.com/office/2007/relationships/hdphoto" Target="../media/hdphoto20.wdp"/><Relationship Id="rId28" Type="http://schemas.microsoft.com/office/2007/relationships/hdphoto" Target="../media/hdphoto25.wdp"/><Relationship Id="rId36" Type="http://schemas.microsoft.com/office/2007/relationships/hdphoto" Target="../media/hdphoto33.wdp"/><Relationship Id="rId49" Type="http://schemas.microsoft.com/office/2007/relationships/hdphoto" Target="../media/hdphoto46.wdp"/><Relationship Id="rId57" Type="http://schemas.microsoft.com/office/2007/relationships/hdphoto" Target="../media/hdphoto54.wdp"/><Relationship Id="rId10" Type="http://schemas.microsoft.com/office/2007/relationships/hdphoto" Target="../media/hdphoto7.wdp"/><Relationship Id="rId31" Type="http://schemas.microsoft.com/office/2007/relationships/hdphoto" Target="../media/hdphoto28.wdp"/><Relationship Id="rId44" Type="http://schemas.microsoft.com/office/2007/relationships/hdphoto" Target="../media/hdphoto41.wdp"/><Relationship Id="rId52" Type="http://schemas.microsoft.com/office/2007/relationships/hdphoto" Target="../media/hdphoto49.wdp"/><Relationship Id="rId60" Type="http://schemas.microsoft.com/office/2007/relationships/hdphoto" Target="../media/hdphoto57.wdp"/><Relationship Id="rId65" Type="http://schemas.microsoft.com/office/2007/relationships/hdphoto" Target="../media/hdphoto62.wdp"/><Relationship Id="rId4" Type="http://schemas.microsoft.com/office/2007/relationships/hdphoto" Target="../media/hdphoto2.wdp"/><Relationship Id="rId9" Type="http://schemas.microsoft.com/office/2007/relationships/hdphoto" Target="../media/hdphoto6.wdp"/><Relationship Id="rId13" Type="http://schemas.microsoft.com/office/2007/relationships/hdphoto" Target="../media/hdphoto10.wdp"/><Relationship Id="rId18" Type="http://schemas.microsoft.com/office/2007/relationships/hdphoto" Target="../media/hdphoto15.wdp"/><Relationship Id="rId39" Type="http://schemas.microsoft.com/office/2007/relationships/hdphoto" Target="../media/hdphoto36.wdp"/><Relationship Id="rId34" Type="http://schemas.microsoft.com/office/2007/relationships/hdphoto" Target="../media/hdphoto31.wdp"/><Relationship Id="rId50" Type="http://schemas.microsoft.com/office/2007/relationships/hdphoto" Target="../media/hdphoto47.wdp"/><Relationship Id="rId55" Type="http://schemas.microsoft.com/office/2007/relationships/hdphoto" Target="../media/hdphoto52.wdp"/></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8.jpg"/></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1.tiff"/><Relationship Id="rId5" Type="http://schemas.microsoft.com/office/2007/relationships/hdphoto" Target="../media/hdphoto68.wdp"/><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1.tiff"/><Relationship Id="rId5" Type="http://schemas.microsoft.com/office/2007/relationships/hdphoto" Target="../media/hdphoto68.wdp"/><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850A21-26DD-4947-8E3A-63BAA717CB90}"/>
              </a:ext>
            </a:extLst>
          </p:cNvPr>
          <p:cNvPicPr>
            <a:picLocks noChangeAspect="1"/>
          </p:cNvPicPr>
          <p:nvPr/>
        </p:nvPicPr>
        <p:blipFill rotWithShape="1">
          <a:blip r:embed="rId3"/>
          <a:srcRect b="4925"/>
          <a:stretch/>
        </p:blipFill>
        <p:spPr>
          <a:xfrm rot="16200000">
            <a:off x="2630147" y="-2667002"/>
            <a:ext cx="6931707" cy="12192001"/>
          </a:xfrm>
          <a:prstGeom prst="rect">
            <a:avLst/>
          </a:prstGeom>
        </p:spPr>
      </p:pic>
      <p:sp>
        <p:nvSpPr>
          <p:cNvPr id="3" name="Subtitle 2">
            <a:extLst>
              <a:ext uri="{FF2B5EF4-FFF2-40B4-BE49-F238E27FC236}">
                <a16:creationId xmlns:a16="http://schemas.microsoft.com/office/drawing/2014/main" id="{BB192E2C-34F4-5B44-8A1D-76BC36CF417A}"/>
              </a:ext>
            </a:extLst>
          </p:cNvPr>
          <p:cNvSpPr>
            <a:spLocks noGrp="1"/>
          </p:cNvSpPr>
          <p:nvPr>
            <p:ph type="subTitle" idx="1"/>
          </p:nvPr>
        </p:nvSpPr>
        <p:spPr>
          <a:xfrm>
            <a:off x="1523999" y="3946870"/>
            <a:ext cx="9144000" cy="1655762"/>
          </a:xfrm>
        </p:spPr>
        <p:txBody>
          <a:bodyPr/>
          <a:lstStyle/>
          <a:p>
            <a:pPr>
              <a:spcBef>
                <a:spcPts val="0"/>
              </a:spcBef>
              <a:spcAft>
                <a:spcPts val="1000"/>
              </a:spcAft>
            </a:pPr>
            <a:r>
              <a:rPr lang="en-US" dirty="0">
                <a:solidFill>
                  <a:schemeClr val="bg1"/>
                </a:solidFill>
                <a:latin typeface="Arial" panose="020B0604020202020204" pitchFamily="34" charset="0"/>
                <a:cs typeface="Arial" panose="020B0604020202020204" pitchFamily="34" charset="0"/>
              </a:rPr>
              <a:t>Stephanie Yan</a:t>
            </a:r>
          </a:p>
          <a:p>
            <a:pPr>
              <a:spcBef>
                <a:spcPts val="0"/>
              </a:spcBef>
              <a:spcAft>
                <a:spcPts val="1000"/>
              </a:spcAft>
            </a:pPr>
            <a:r>
              <a:rPr lang="en-US" dirty="0" err="1">
                <a:solidFill>
                  <a:schemeClr val="bg1"/>
                </a:solidFill>
                <a:latin typeface="Arial" panose="020B0604020202020204" pitchFamily="34" charset="0"/>
                <a:cs typeface="Arial" panose="020B0604020202020204" pitchFamily="34" charset="0"/>
              </a:rPr>
              <a:t>Gordus</a:t>
            </a:r>
            <a:r>
              <a:rPr lang="en-US" dirty="0">
                <a:solidFill>
                  <a:schemeClr val="bg1"/>
                </a:solidFill>
                <a:latin typeface="Arial" panose="020B0604020202020204" pitchFamily="34" charset="0"/>
                <a:cs typeface="Arial" panose="020B0604020202020204" pitchFamily="34" charset="0"/>
              </a:rPr>
              <a:t> Lab</a:t>
            </a:r>
          </a:p>
          <a:p>
            <a:pPr>
              <a:spcBef>
                <a:spcPts val="0"/>
              </a:spcBef>
              <a:spcAft>
                <a:spcPts val="1000"/>
              </a:spcAft>
            </a:pPr>
            <a:r>
              <a:rPr lang="en-US" dirty="0">
                <a:solidFill>
                  <a:schemeClr val="bg1"/>
                </a:solidFill>
                <a:latin typeface="Arial" panose="020B0604020202020204" pitchFamily="34" charset="0"/>
                <a:cs typeface="Arial" panose="020B0604020202020204" pitchFamily="34" charset="0"/>
              </a:rPr>
              <a:t>May 14, 2019</a:t>
            </a:r>
          </a:p>
        </p:txBody>
      </p:sp>
      <p:sp>
        <p:nvSpPr>
          <p:cNvPr id="6" name="Title 1">
            <a:extLst>
              <a:ext uri="{FF2B5EF4-FFF2-40B4-BE49-F238E27FC236}">
                <a16:creationId xmlns:a16="http://schemas.microsoft.com/office/drawing/2014/main" id="{0BF5C9BB-A739-D947-A998-6C8E930ED4FD}"/>
              </a:ext>
            </a:extLst>
          </p:cNvPr>
          <p:cNvSpPr txBox="1">
            <a:spLocks/>
          </p:cNvSpPr>
          <p:nvPr/>
        </p:nvSpPr>
        <p:spPr>
          <a:xfrm>
            <a:off x="0" y="754063"/>
            <a:ext cx="12191999"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dirty="0">
                <a:solidFill>
                  <a:schemeClr val="bg1"/>
                </a:solidFill>
                <a:latin typeface="Arial" panose="020B0604020202020204" pitchFamily="34" charset="0"/>
                <a:cs typeface="Arial" panose="020B0604020202020204" pitchFamily="34" charset="0"/>
              </a:rPr>
              <a:t>Transgenerational epigenetic inheritance of pathogen avoidance</a:t>
            </a:r>
          </a:p>
        </p:txBody>
      </p:sp>
      <p:sp>
        <p:nvSpPr>
          <p:cNvPr id="7" name="Rectangle 6">
            <a:extLst>
              <a:ext uri="{FF2B5EF4-FFF2-40B4-BE49-F238E27FC236}">
                <a16:creationId xmlns:a16="http://schemas.microsoft.com/office/drawing/2014/main" id="{C312CB54-B5ED-CC41-A6A1-3624A7A50723}"/>
              </a:ext>
            </a:extLst>
          </p:cNvPr>
          <p:cNvSpPr/>
          <p:nvPr/>
        </p:nvSpPr>
        <p:spPr>
          <a:xfrm>
            <a:off x="5322326" y="6407839"/>
            <a:ext cx="6722471" cy="369332"/>
          </a:xfrm>
          <a:prstGeom prst="rect">
            <a:avLst/>
          </a:prstGeom>
        </p:spPr>
        <p:txBody>
          <a:bodyPr wrap="square">
            <a:spAutoFit/>
          </a:bodyPr>
          <a:lstStyle/>
          <a:p>
            <a:pPr algn="r">
              <a:spcAft>
                <a:spcPts val="1000"/>
              </a:spcAft>
            </a:pPr>
            <a:r>
              <a:rPr lang="en-US" dirty="0">
                <a:solidFill>
                  <a:schemeClr val="bg1"/>
                </a:solidFill>
                <a:latin typeface="Arial" panose="020B0604020202020204" pitchFamily="34" charset="0"/>
                <a:cs typeface="Arial" panose="020B0604020202020204" pitchFamily="34" charset="0"/>
              </a:rPr>
              <a:t>Image: </a:t>
            </a:r>
            <a:r>
              <a:rPr lang="en-US" dirty="0" err="1">
                <a:solidFill>
                  <a:schemeClr val="bg1"/>
                </a:solidFill>
                <a:latin typeface="Arial" panose="020B0604020202020204" pitchFamily="34" charset="0"/>
                <a:cs typeface="Arial" panose="020B0604020202020204" pitchFamily="34" charset="0"/>
              </a:rPr>
              <a:t>Elana</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Pyfrom</a:t>
            </a:r>
            <a:endParaRPr lang="en-US"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234952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78869A-3327-A24F-B27D-2E4C6F73C2FA}"/>
              </a:ext>
            </a:extLst>
          </p:cNvPr>
          <p:cNvPicPr>
            <a:picLocks noChangeAspect="1"/>
          </p:cNvPicPr>
          <p:nvPr/>
        </p:nvPicPr>
        <p:blipFill rotWithShape="1">
          <a:blip r:embed="rId2"/>
          <a:srcRect b="4925"/>
          <a:stretch/>
        </p:blipFill>
        <p:spPr>
          <a:xfrm rot="16200000">
            <a:off x="2630147" y="-2667002"/>
            <a:ext cx="6931707" cy="12192001"/>
          </a:xfrm>
          <a:prstGeom prst="rect">
            <a:avLst/>
          </a:prstGeom>
        </p:spPr>
      </p:pic>
      <p:sp>
        <p:nvSpPr>
          <p:cNvPr id="9" name="TextBox 8">
            <a:extLst>
              <a:ext uri="{FF2B5EF4-FFF2-40B4-BE49-F238E27FC236}">
                <a16:creationId xmlns:a16="http://schemas.microsoft.com/office/drawing/2014/main" id="{381BB476-0929-5D42-8B2C-3400B4C81F71}"/>
              </a:ext>
            </a:extLst>
          </p:cNvPr>
          <p:cNvSpPr txBox="1"/>
          <p:nvPr/>
        </p:nvSpPr>
        <p:spPr>
          <a:xfrm>
            <a:off x="0" y="389184"/>
            <a:ext cx="12192000" cy="830997"/>
          </a:xfrm>
          <a:prstGeom prst="rect">
            <a:avLst/>
          </a:prstGeom>
          <a:noFill/>
        </p:spPr>
        <p:txBody>
          <a:bodyPr wrap="square" rtlCol="0">
            <a:spAutoFit/>
          </a:bodyPr>
          <a:lstStyle/>
          <a:p>
            <a:pPr algn="ctr">
              <a:spcAft>
                <a:spcPts val="1000"/>
              </a:spcAft>
            </a:pPr>
            <a:r>
              <a:rPr lang="en-US" sz="4800" dirty="0">
                <a:solidFill>
                  <a:schemeClr val="bg1"/>
                </a:solidFill>
                <a:latin typeface="Arial" panose="020B0604020202020204" pitchFamily="34" charset="0"/>
                <a:cs typeface="Arial" panose="020B0604020202020204" pitchFamily="34" charset="0"/>
              </a:rPr>
              <a:t>Conclusions</a:t>
            </a:r>
          </a:p>
        </p:txBody>
      </p:sp>
      <p:sp>
        <p:nvSpPr>
          <p:cNvPr id="3" name="Rectangle 2">
            <a:extLst>
              <a:ext uri="{FF2B5EF4-FFF2-40B4-BE49-F238E27FC236}">
                <a16:creationId xmlns:a16="http://schemas.microsoft.com/office/drawing/2014/main" id="{C368A482-B753-0F45-AC35-44D97A8C857B}"/>
              </a:ext>
            </a:extLst>
          </p:cNvPr>
          <p:cNvSpPr/>
          <p:nvPr/>
        </p:nvSpPr>
        <p:spPr>
          <a:xfrm>
            <a:off x="1220787" y="1476461"/>
            <a:ext cx="9750426" cy="1328569"/>
          </a:xfrm>
          <a:prstGeom prst="rect">
            <a:avLst/>
          </a:prstGeom>
        </p:spPr>
        <p:txBody>
          <a:bodyPr wrap="square">
            <a:spAutoFit/>
          </a:bodyPr>
          <a:lstStyle/>
          <a:p>
            <a:pPr marL="342900" indent="-342900">
              <a:spcAft>
                <a:spcPts val="1000"/>
              </a:spcAft>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Pathogen avoidance learning may propagate </a:t>
            </a:r>
            <a:r>
              <a:rPr lang="en-US" sz="2400" dirty="0" err="1">
                <a:solidFill>
                  <a:schemeClr val="bg1"/>
                </a:solidFill>
                <a:latin typeface="Arial" panose="020B0604020202020204" pitchFamily="34" charset="0"/>
                <a:cs typeface="Arial" panose="020B0604020202020204" pitchFamily="34" charset="0"/>
              </a:rPr>
              <a:t>transgenerationally</a:t>
            </a:r>
            <a:r>
              <a:rPr lang="en-US" sz="2400" dirty="0">
                <a:solidFill>
                  <a:schemeClr val="bg1"/>
                </a:solidFill>
                <a:latin typeface="Arial" panose="020B0604020202020204" pitchFamily="34" charset="0"/>
                <a:cs typeface="Arial" panose="020B0604020202020204" pitchFamily="34" charset="0"/>
              </a:rPr>
              <a:t> for multiple generations</a:t>
            </a:r>
          </a:p>
          <a:p>
            <a:pPr marL="342900" indent="-342900">
              <a:spcAft>
                <a:spcPts val="1000"/>
              </a:spcAft>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Creating strains for AID knockdown of </a:t>
            </a:r>
            <a:r>
              <a:rPr lang="en-US" sz="2400" i="1" dirty="0">
                <a:solidFill>
                  <a:schemeClr val="bg1"/>
                </a:solidFill>
                <a:latin typeface="Arial" panose="020B0604020202020204" pitchFamily="34" charset="0"/>
                <a:cs typeface="Arial" panose="020B0604020202020204" pitchFamily="34" charset="0"/>
              </a:rPr>
              <a:t>prg-1</a:t>
            </a:r>
            <a:r>
              <a:rPr lang="en-US" sz="2400" dirty="0">
                <a:solidFill>
                  <a:schemeClr val="bg1"/>
                </a:solidFill>
                <a:latin typeface="Arial" panose="020B0604020202020204" pitchFamily="34" charset="0"/>
                <a:cs typeface="Arial" panose="020B0604020202020204" pitchFamily="34" charset="0"/>
              </a:rPr>
              <a:t> and </a:t>
            </a:r>
            <a:r>
              <a:rPr lang="en-US" sz="2400" i="1" dirty="0">
                <a:solidFill>
                  <a:schemeClr val="bg1"/>
                </a:solidFill>
                <a:latin typeface="Arial" panose="020B0604020202020204" pitchFamily="34" charset="0"/>
                <a:cs typeface="Arial" panose="020B0604020202020204" pitchFamily="34" charset="0"/>
              </a:rPr>
              <a:t>hrde-1</a:t>
            </a:r>
            <a:endParaRPr lang="en-US" sz="2400" dirty="0">
              <a:solidFill>
                <a:schemeClr val="bg1"/>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F5E7627F-EB1B-154B-B111-1142BC0514E3}"/>
              </a:ext>
            </a:extLst>
          </p:cNvPr>
          <p:cNvSpPr txBox="1"/>
          <p:nvPr/>
        </p:nvSpPr>
        <p:spPr>
          <a:xfrm>
            <a:off x="0" y="3429000"/>
            <a:ext cx="12192000" cy="830997"/>
          </a:xfrm>
          <a:prstGeom prst="rect">
            <a:avLst/>
          </a:prstGeom>
          <a:noFill/>
        </p:spPr>
        <p:txBody>
          <a:bodyPr wrap="square" rtlCol="0">
            <a:spAutoFit/>
          </a:bodyPr>
          <a:lstStyle/>
          <a:p>
            <a:pPr algn="ctr">
              <a:spcAft>
                <a:spcPts val="1000"/>
              </a:spcAft>
            </a:pPr>
            <a:r>
              <a:rPr lang="en-US" sz="4800" dirty="0">
                <a:solidFill>
                  <a:schemeClr val="bg1"/>
                </a:solidFill>
                <a:latin typeface="Arial" panose="020B0604020202020204" pitchFamily="34" charset="0"/>
                <a:cs typeface="Arial" panose="020B0604020202020204" pitchFamily="34" charset="0"/>
              </a:rPr>
              <a:t>Future Directions</a:t>
            </a:r>
          </a:p>
        </p:txBody>
      </p:sp>
      <p:sp>
        <p:nvSpPr>
          <p:cNvPr id="5" name="Rectangle 4">
            <a:extLst>
              <a:ext uri="{FF2B5EF4-FFF2-40B4-BE49-F238E27FC236}">
                <a16:creationId xmlns:a16="http://schemas.microsoft.com/office/drawing/2014/main" id="{3F39CC5C-3AE9-104C-AED8-81D5BEFA8DC6}"/>
              </a:ext>
            </a:extLst>
          </p:cNvPr>
          <p:cNvSpPr/>
          <p:nvPr/>
        </p:nvSpPr>
        <p:spPr>
          <a:xfrm>
            <a:off x="1222374" y="4516277"/>
            <a:ext cx="9382126" cy="1456809"/>
          </a:xfrm>
          <a:prstGeom prst="rect">
            <a:avLst/>
          </a:prstGeom>
        </p:spPr>
        <p:txBody>
          <a:bodyPr wrap="square">
            <a:spAutoFit/>
          </a:bodyPr>
          <a:lstStyle/>
          <a:p>
            <a:pPr marL="342900" indent="-342900">
              <a:spcAft>
                <a:spcPts val="1000"/>
              </a:spcAft>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Continue testing TEI of pathogen avoidance</a:t>
            </a:r>
          </a:p>
          <a:p>
            <a:pPr marL="342900" indent="-342900">
              <a:spcAft>
                <a:spcPts val="1000"/>
              </a:spcAft>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Verify degradation in AID transgenic lines</a:t>
            </a:r>
          </a:p>
          <a:p>
            <a:pPr marL="342900" indent="-342900">
              <a:spcAft>
                <a:spcPts val="1000"/>
              </a:spcAft>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Determine how TEI affects neural circuitry of olfactory learning</a:t>
            </a:r>
          </a:p>
        </p:txBody>
      </p:sp>
      <p:sp>
        <p:nvSpPr>
          <p:cNvPr id="7" name="Rectangle 6">
            <a:extLst>
              <a:ext uri="{FF2B5EF4-FFF2-40B4-BE49-F238E27FC236}">
                <a16:creationId xmlns:a16="http://schemas.microsoft.com/office/drawing/2014/main" id="{FED9F876-DF2A-2A47-AAB2-BDDA5CEC494D}"/>
              </a:ext>
            </a:extLst>
          </p:cNvPr>
          <p:cNvSpPr/>
          <p:nvPr/>
        </p:nvSpPr>
        <p:spPr>
          <a:xfrm>
            <a:off x="5322326" y="6407839"/>
            <a:ext cx="6722471" cy="369332"/>
          </a:xfrm>
          <a:prstGeom prst="rect">
            <a:avLst/>
          </a:prstGeom>
        </p:spPr>
        <p:txBody>
          <a:bodyPr wrap="square">
            <a:spAutoFit/>
          </a:bodyPr>
          <a:lstStyle/>
          <a:p>
            <a:pPr algn="r">
              <a:spcAft>
                <a:spcPts val="1000"/>
              </a:spcAft>
            </a:pPr>
            <a:r>
              <a:rPr lang="en-US" dirty="0" err="1">
                <a:solidFill>
                  <a:schemeClr val="bg1"/>
                </a:solidFill>
                <a:latin typeface="Arial" panose="020B0604020202020204" pitchFamily="34" charset="0"/>
                <a:cs typeface="Arial" panose="020B0604020202020204" pitchFamily="34" charset="0"/>
              </a:rPr>
              <a:t>Elana</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Pyfrom</a:t>
            </a:r>
            <a:endParaRPr lang="en-US"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5662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C51CF1D-50FF-544D-AEEA-C14DF3F1D45F}"/>
              </a:ext>
            </a:extLst>
          </p:cNvPr>
          <p:cNvSpPr txBox="1"/>
          <p:nvPr/>
        </p:nvSpPr>
        <p:spPr>
          <a:xfrm>
            <a:off x="395662" y="1558795"/>
            <a:ext cx="2616200" cy="4193456"/>
          </a:xfrm>
          <a:prstGeom prst="rect">
            <a:avLst/>
          </a:prstGeom>
          <a:noFill/>
        </p:spPr>
        <p:txBody>
          <a:bodyPr wrap="square" rtlCol="0">
            <a:spAutoFit/>
          </a:bodyPr>
          <a:lstStyle/>
          <a:p>
            <a:pPr>
              <a:spcAft>
                <a:spcPts val="1000"/>
              </a:spcAft>
            </a:pPr>
            <a:r>
              <a:rPr lang="en-US" sz="2900" u="sng" dirty="0" err="1">
                <a:latin typeface="Arial" panose="020B0604020202020204" pitchFamily="34" charset="0"/>
                <a:cs typeface="Arial" panose="020B0604020202020204" pitchFamily="34" charset="0"/>
              </a:rPr>
              <a:t>Gordus</a:t>
            </a:r>
            <a:r>
              <a:rPr lang="en-US" sz="2900" u="sng" dirty="0">
                <a:latin typeface="Arial" panose="020B0604020202020204" pitchFamily="34" charset="0"/>
                <a:cs typeface="Arial" panose="020B0604020202020204" pitchFamily="34" charset="0"/>
              </a:rPr>
              <a:t> Lab</a:t>
            </a:r>
          </a:p>
          <a:p>
            <a:pPr>
              <a:spcAft>
                <a:spcPts val="500"/>
              </a:spcAft>
            </a:pPr>
            <a:r>
              <a:rPr lang="en-US" sz="2500" b="1" dirty="0">
                <a:latin typeface="Arial" panose="020B0604020202020204" pitchFamily="34" charset="0"/>
                <a:cs typeface="Arial" panose="020B0604020202020204" pitchFamily="34" charset="0"/>
              </a:rPr>
              <a:t>Andrew </a:t>
            </a:r>
            <a:r>
              <a:rPr lang="en-US" sz="2500" b="1" dirty="0" err="1">
                <a:latin typeface="Arial" panose="020B0604020202020204" pitchFamily="34" charset="0"/>
                <a:cs typeface="Arial" panose="020B0604020202020204" pitchFamily="34" charset="0"/>
              </a:rPr>
              <a:t>Gordus</a:t>
            </a:r>
            <a:endParaRPr lang="en-US" sz="2500" b="1" dirty="0">
              <a:latin typeface="Arial" panose="020B0604020202020204" pitchFamily="34" charset="0"/>
              <a:cs typeface="Arial" panose="020B0604020202020204" pitchFamily="34" charset="0"/>
            </a:endParaRPr>
          </a:p>
          <a:p>
            <a:pPr>
              <a:spcAft>
                <a:spcPts val="500"/>
              </a:spcAft>
            </a:pPr>
            <a:r>
              <a:rPr lang="en-US" sz="2500" b="1" dirty="0">
                <a:latin typeface="Arial" panose="020B0604020202020204" pitchFamily="34" charset="0"/>
                <a:cs typeface="Arial" panose="020B0604020202020204" pitchFamily="34" charset="0"/>
              </a:rPr>
              <a:t>Amanda Ray</a:t>
            </a:r>
          </a:p>
          <a:p>
            <a:pPr>
              <a:spcAft>
                <a:spcPts val="500"/>
              </a:spcAft>
            </a:pPr>
            <a:r>
              <a:rPr lang="en-US" sz="2500" dirty="0">
                <a:latin typeface="Arial" panose="020B0604020202020204" pitchFamily="34" charset="0"/>
                <a:cs typeface="Arial" panose="020B0604020202020204" pitchFamily="34" charset="0"/>
              </a:rPr>
              <a:t>Ariel Parker</a:t>
            </a:r>
          </a:p>
          <a:p>
            <a:pPr>
              <a:spcAft>
                <a:spcPts val="500"/>
              </a:spcAft>
            </a:pPr>
            <a:r>
              <a:rPr lang="en-US" sz="2500" dirty="0" err="1">
                <a:latin typeface="Arial" panose="020B0604020202020204" pitchFamily="34" charset="0"/>
                <a:cs typeface="Arial" panose="020B0604020202020204" pitchFamily="34" charset="0"/>
              </a:rPr>
              <a:t>Elana</a:t>
            </a:r>
            <a:r>
              <a:rPr lang="en-US" sz="2500" dirty="0">
                <a:latin typeface="Arial" panose="020B0604020202020204" pitchFamily="34" charset="0"/>
                <a:cs typeface="Arial" panose="020B0604020202020204" pitchFamily="34" charset="0"/>
              </a:rPr>
              <a:t> </a:t>
            </a:r>
            <a:r>
              <a:rPr lang="en-US" sz="2500" dirty="0" err="1">
                <a:latin typeface="Arial" panose="020B0604020202020204" pitchFamily="34" charset="0"/>
                <a:cs typeface="Arial" panose="020B0604020202020204" pitchFamily="34" charset="0"/>
              </a:rPr>
              <a:t>Pyfrom</a:t>
            </a:r>
            <a:endParaRPr lang="en-US" sz="2500" dirty="0">
              <a:latin typeface="Arial" panose="020B0604020202020204" pitchFamily="34" charset="0"/>
              <a:cs typeface="Arial" panose="020B0604020202020204" pitchFamily="34" charset="0"/>
            </a:endParaRPr>
          </a:p>
          <a:p>
            <a:pPr>
              <a:spcAft>
                <a:spcPts val="500"/>
              </a:spcAft>
            </a:pPr>
            <a:r>
              <a:rPr lang="en-US" sz="2500" dirty="0">
                <a:latin typeface="Arial" panose="020B0604020202020204" pitchFamily="34" charset="0"/>
                <a:cs typeface="Arial" panose="020B0604020202020204" pitchFamily="34" charset="0"/>
              </a:rPr>
              <a:t>Jeremiah Miller</a:t>
            </a:r>
          </a:p>
          <a:p>
            <a:pPr>
              <a:spcAft>
                <a:spcPts val="500"/>
              </a:spcAft>
            </a:pPr>
            <a:r>
              <a:rPr lang="en-US" sz="2500" dirty="0">
                <a:latin typeface="Arial" panose="020B0604020202020204" pitchFamily="34" charset="0"/>
                <a:cs typeface="Arial" panose="020B0604020202020204" pitchFamily="34" charset="0"/>
              </a:rPr>
              <a:t>Nick Wilkerson</a:t>
            </a:r>
          </a:p>
          <a:p>
            <a:pPr>
              <a:spcAft>
                <a:spcPts val="500"/>
              </a:spcAft>
            </a:pPr>
            <a:r>
              <a:rPr lang="en-US" sz="2500" dirty="0">
                <a:latin typeface="Arial" panose="020B0604020202020204" pitchFamily="34" charset="0"/>
                <a:cs typeface="Arial" panose="020B0604020202020204" pitchFamily="34" charset="0"/>
              </a:rPr>
              <a:t>Abel </a:t>
            </a:r>
            <a:r>
              <a:rPr lang="en-US" sz="2500" dirty="0" err="1">
                <a:latin typeface="Arial" panose="020B0604020202020204" pitchFamily="34" charset="0"/>
                <a:cs typeface="Arial" panose="020B0604020202020204" pitchFamily="34" charset="0"/>
              </a:rPr>
              <a:t>Corver</a:t>
            </a:r>
            <a:endParaRPr lang="en-US" sz="2500" dirty="0">
              <a:latin typeface="Arial" panose="020B0604020202020204" pitchFamily="34" charset="0"/>
              <a:cs typeface="Arial" panose="020B0604020202020204" pitchFamily="34" charset="0"/>
            </a:endParaRPr>
          </a:p>
          <a:p>
            <a:pPr>
              <a:spcAft>
                <a:spcPts val="500"/>
              </a:spcAft>
            </a:pPr>
            <a:r>
              <a:rPr lang="en-US" sz="2500" dirty="0">
                <a:latin typeface="Arial" panose="020B0604020202020204" pitchFamily="34" charset="0"/>
                <a:cs typeface="Arial" panose="020B0604020202020204" pitchFamily="34" charset="0"/>
              </a:rPr>
              <a:t>Anastasia Miller</a:t>
            </a:r>
          </a:p>
        </p:txBody>
      </p:sp>
      <p:sp>
        <p:nvSpPr>
          <p:cNvPr id="9" name="TextBox 8">
            <a:extLst>
              <a:ext uri="{FF2B5EF4-FFF2-40B4-BE49-F238E27FC236}">
                <a16:creationId xmlns:a16="http://schemas.microsoft.com/office/drawing/2014/main" id="{381BB476-0929-5D42-8B2C-3400B4C81F71}"/>
              </a:ext>
            </a:extLst>
          </p:cNvPr>
          <p:cNvSpPr txBox="1"/>
          <p:nvPr/>
        </p:nvSpPr>
        <p:spPr>
          <a:xfrm>
            <a:off x="0" y="396200"/>
            <a:ext cx="12192000" cy="830997"/>
          </a:xfrm>
          <a:prstGeom prst="rect">
            <a:avLst/>
          </a:prstGeom>
          <a:noFill/>
        </p:spPr>
        <p:txBody>
          <a:bodyPr wrap="square" rtlCol="0">
            <a:spAutoFit/>
          </a:bodyPr>
          <a:lstStyle/>
          <a:p>
            <a:pPr algn="ctr">
              <a:spcAft>
                <a:spcPts val="1000"/>
              </a:spcAft>
            </a:pPr>
            <a:r>
              <a:rPr lang="en-US" sz="4800" b="1" dirty="0">
                <a:latin typeface="Arial" panose="020B0604020202020204" pitchFamily="34" charset="0"/>
                <a:cs typeface="Arial" panose="020B0604020202020204" pitchFamily="34" charset="0"/>
              </a:rPr>
              <a:t>Thank you!</a:t>
            </a:r>
          </a:p>
        </p:txBody>
      </p:sp>
      <p:sp>
        <p:nvSpPr>
          <p:cNvPr id="11" name="Rectangle 10">
            <a:extLst>
              <a:ext uri="{FF2B5EF4-FFF2-40B4-BE49-F238E27FC236}">
                <a16:creationId xmlns:a16="http://schemas.microsoft.com/office/drawing/2014/main" id="{A415E611-812F-3242-9DD1-D7C1D4B905FC}"/>
              </a:ext>
            </a:extLst>
          </p:cNvPr>
          <p:cNvSpPr/>
          <p:nvPr/>
        </p:nvSpPr>
        <p:spPr>
          <a:xfrm>
            <a:off x="3104607" y="2092274"/>
            <a:ext cx="2616200" cy="3126497"/>
          </a:xfrm>
          <a:prstGeom prst="rect">
            <a:avLst/>
          </a:prstGeom>
        </p:spPr>
        <p:txBody>
          <a:bodyPr wrap="square">
            <a:spAutoFit/>
          </a:bodyPr>
          <a:lstStyle/>
          <a:p>
            <a:pPr>
              <a:spcAft>
                <a:spcPts val="1000"/>
              </a:spcAft>
            </a:pPr>
            <a:r>
              <a:rPr lang="en-US" sz="2400" u="sng" dirty="0">
                <a:latin typeface="Arial" panose="020B0604020202020204" pitchFamily="34" charset="0"/>
                <a:cs typeface="Arial" panose="020B0604020202020204" pitchFamily="34" charset="0"/>
              </a:rPr>
              <a:t>John Kim Lab</a:t>
            </a:r>
          </a:p>
          <a:p>
            <a:pPr>
              <a:spcAft>
                <a:spcPts val="500"/>
              </a:spcAft>
            </a:pPr>
            <a:r>
              <a:rPr lang="en-US" sz="2400" dirty="0">
                <a:latin typeface="Arial" panose="020B0604020202020204" pitchFamily="34" charset="0"/>
                <a:cs typeface="Arial" panose="020B0604020202020204" pitchFamily="34" charset="0"/>
              </a:rPr>
              <a:t>John Kim</a:t>
            </a:r>
          </a:p>
          <a:p>
            <a:pPr>
              <a:spcAft>
                <a:spcPts val="500"/>
              </a:spcAft>
            </a:pPr>
            <a:r>
              <a:rPr lang="en-US" sz="2400" dirty="0" err="1">
                <a:latin typeface="Arial" panose="020B0604020202020204" pitchFamily="34" charset="0"/>
                <a:cs typeface="Arial" panose="020B0604020202020204" pitchFamily="34" charset="0"/>
              </a:rPr>
              <a:t>Himani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Galagali</a:t>
            </a:r>
            <a:endParaRPr lang="en-US" sz="2400" dirty="0">
              <a:latin typeface="Arial" panose="020B0604020202020204" pitchFamily="34" charset="0"/>
              <a:cs typeface="Arial" panose="020B0604020202020204" pitchFamily="34" charset="0"/>
            </a:endParaRPr>
          </a:p>
          <a:p>
            <a:pPr>
              <a:spcAft>
                <a:spcPts val="500"/>
              </a:spcAft>
            </a:pPr>
            <a:r>
              <a:rPr lang="en-US" sz="2400" dirty="0">
                <a:latin typeface="Arial" panose="020B0604020202020204" pitchFamily="34" charset="0"/>
                <a:cs typeface="Arial" panose="020B0604020202020204" pitchFamily="34" charset="0"/>
              </a:rPr>
              <a:t>Charlotte Choi</a:t>
            </a:r>
          </a:p>
          <a:p>
            <a:pPr>
              <a:spcAft>
                <a:spcPts val="500"/>
              </a:spcAft>
            </a:pPr>
            <a:r>
              <a:rPr lang="en-US" sz="2400" dirty="0">
                <a:latin typeface="Arial" panose="020B0604020202020204" pitchFamily="34" charset="0"/>
                <a:cs typeface="Arial" panose="020B0604020202020204" pitchFamily="34" charset="0"/>
              </a:rPr>
              <a:t>Amelia Alessi</a:t>
            </a:r>
          </a:p>
          <a:p>
            <a:pPr>
              <a:spcAft>
                <a:spcPts val="500"/>
              </a:spcAft>
            </a:pPr>
            <a:endParaRPr lang="en-US" sz="2400" dirty="0">
              <a:latin typeface="Arial" panose="020B0604020202020204" pitchFamily="34" charset="0"/>
              <a:cs typeface="Arial" panose="020B0604020202020204" pitchFamily="34" charset="0"/>
            </a:endParaRPr>
          </a:p>
          <a:p>
            <a:pPr>
              <a:spcAft>
                <a:spcPts val="500"/>
              </a:spcAft>
            </a:pPr>
            <a:r>
              <a:rPr lang="en-US" sz="2400" dirty="0" err="1">
                <a:latin typeface="Arial" panose="020B0604020202020204" pitchFamily="34" charset="0"/>
                <a:cs typeface="Arial" panose="020B0604020202020204" pitchFamily="34" charset="0"/>
              </a:rPr>
              <a:t>Rebekka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Paisner</a:t>
            </a:r>
            <a:endParaRPr lang="en-US" sz="2400" dirty="0"/>
          </a:p>
        </p:txBody>
      </p:sp>
      <p:pic>
        <p:nvPicPr>
          <p:cNvPr id="3" name="Picture 2">
            <a:extLst>
              <a:ext uri="{FF2B5EF4-FFF2-40B4-BE49-F238E27FC236}">
                <a16:creationId xmlns:a16="http://schemas.microsoft.com/office/drawing/2014/main" id="{0900C2A5-36A9-F24B-83DF-CD8287760F8F}"/>
              </a:ext>
            </a:extLst>
          </p:cNvPr>
          <p:cNvPicPr>
            <a:picLocks noChangeAspect="1"/>
          </p:cNvPicPr>
          <p:nvPr/>
        </p:nvPicPr>
        <p:blipFill rotWithShape="1">
          <a:blip r:embed="rId2"/>
          <a:srcRect t="12083"/>
          <a:stretch/>
        </p:blipFill>
        <p:spPr>
          <a:xfrm>
            <a:off x="5869657" y="1823190"/>
            <a:ext cx="5958765" cy="3929061"/>
          </a:xfrm>
          <a:prstGeom prst="rect">
            <a:avLst/>
          </a:prstGeom>
        </p:spPr>
      </p:pic>
    </p:spTree>
    <p:extLst>
      <p:ext uri="{BB962C8B-B14F-4D97-AF65-F5344CB8AC3E}">
        <p14:creationId xmlns:p14="http://schemas.microsoft.com/office/powerpoint/2010/main" val="1153932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0274A61-9447-DD47-A693-C3B5D029BD31}"/>
              </a:ext>
            </a:extLst>
          </p:cNvPr>
          <p:cNvPicPr>
            <a:picLocks noChangeAspect="1"/>
          </p:cNvPicPr>
          <p:nvPr/>
        </p:nvPicPr>
        <p:blipFill rotWithShape="1">
          <a:blip r:embed="rId3"/>
          <a:srcRect l="12648" t="28026" r="2981"/>
          <a:stretch/>
        </p:blipFill>
        <p:spPr>
          <a:xfrm>
            <a:off x="593819" y="2743199"/>
            <a:ext cx="4377150" cy="2657190"/>
          </a:xfrm>
          <a:prstGeom prst="rect">
            <a:avLst/>
          </a:prstGeom>
        </p:spPr>
      </p:pic>
      <p:sp>
        <p:nvSpPr>
          <p:cNvPr id="10" name="TextBox 9">
            <a:extLst>
              <a:ext uri="{FF2B5EF4-FFF2-40B4-BE49-F238E27FC236}">
                <a16:creationId xmlns:a16="http://schemas.microsoft.com/office/drawing/2014/main" id="{0CBA3500-4E64-E647-8D36-52EAFB66E6E8}"/>
              </a:ext>
            </a:extLst>
          </p:cNvPr>
          <p:cNvSpPr txBox="1"/>
          <p:nvPr/>
        </p:nvSpPr>
        <p:spPr>
          <a:xfrm>
            <a:off x="0" y="224089"/>
            <a:ext cx="12192000" cy="1323439"/>
          </a:xfrm>
          <a:prstGeom prst="rect">
            <a:avLst/>
          </a:prstGeom>
          <a:noFill/>
        </p:spPr>
        <p:txBody>
          <a:bodyPr wrap="square" rtlCol="0">
            <a:spAutoFit/>
          </a:bodyPr>
          <a:lstStyle/>
          <a:p>
            <a:pPr algn="ctr">
              <a:spcAft>
                <a:spcPts val="1000"/>
              </a:spcAft>
            </a:pPr>
            <a:r>
              <a:rPr lang="en-US" sz="4000" i="1" dirty="0">
                <a:latin typeface="Arial" panose="020B0604020202020204" pitchFamily="34" charset="0"/>
                <a:cs typeface="Arial" panose="020B0604020202020204" pitchFamily="34" charset="0"/>
              </a:rPr>
              <a:t>prg-1</a:t>
            </a:r>
            <a:r>
              <a:rPr lang="en-US" sz="4000" dirty="0">
                <a:latin typeface="Arial" panose="020B0604020202020204" pitchFamily="34" charset="0"/>
                <a:cs typeface="Arial" panose="020B0604020202020204" pitchFamily="34" charset="0"/>
              </a:rPr>
              <a:t> and </a:t>
            </a:r>
            <a:r>
              <a:rPr lang="en-US" sz="4000" i="1" dirty="0">
                <a:latin typeface="Arial" panose="020B0604020202020204" pitchFamily="34" charset="0"/>
                <a:cs typeface="Arial" panose="020B0604020202020204" pitchFamily="34" charset="0"/>
              </a:rPr>
              <a:t>hrde-1</a:t>
            </a:r>
            <a:r>
              <a:rPr lang="en-US" sz="4000" dirty="0">
                <a:latin typeface="Arial" panose="020B0604020202020204" pitchFamily="34" charset="0"/>
                <a:cs typeface="Arial" panose="020B0604020202020204" pitchFamily="34" charset="0"/>
              </a:rPr>
              <a:t> may be necessary for pathogen avoidance learning and inheritance</a:t>
            </a:r>
            <a:endParaRPr lang="en-US" sz="4000" i="1"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974CDF73-D9D7-7041-849C-D10EB5E610F8}"/>
              </a:ext>
            </a:extLst>
          </p:cNvPr>
          <p:cNvSpPr/>
          <p:nvPr/>
        </p:nvSpPr>
        <p:spPr>
          <a:xfrm>
            <a:off x="121674" y="6423607"/>
            <a:ext cx="4033231" cy="351075"/>
          </a:xfrm>
          <a:prstGeom prst="rect">
            <a:avLst/>
          </a:prstGeom>
        </p:spPr>
        <p:txBody>
          <a:bodyPr wrap="square">
            <a:spAutoFit/>
          </a:bodyPr>
          <a:lstStyle/>
          <a:p>
            <a:pPr>
              <a:spcAft>
                <a:spcPts val="1000"/>
              </a:spcAft>
            </a:pPr>
            <a:r>
              <a:rPr lang="en-US" sz="1600" dirty="0">
                <a:latin typeface="Arial" panose="020B0604020202020204" pitchFamily="34" charset="0"/>
                <a:cs typeface="Arial" panose="020B0604020202020204" pitchFamily="34" charset="0"/>
              </a:rPr>
              <a:t>Adapted from Moore et al. 2018 (</a:t>
            </a:r>
            <a:r>
              <a:rPr lang="en-US" sz="1600" dirty="0" err="1">
                <a:latin typeface="Arial" panose="020B0604020202020204" pitchFamily="34" charset="0"/>
                <a:cs typeface="Arial" panose="020B0604020202020204" pitchFamily="34" charset="0"/>
              </a:rPr>
              <a:t>bioRxiv</a:t>
            </a:r>
            <a:r>
              <a:rPr lang="en-US" sz="1600"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70D35CCF-CFCE-364E-8F26-128D9861D546}"/>
              </a:ext>
            </a:extLst>
          </p:cNvPr>
          <p:cNvSpPr/>
          <p:nvPr/>
        </p:nvSpPr>
        <p:spPr>
          <a:xfrm>
            <a:off x="1041747" y="1996768"/>
            <a:ext cx="2963100" cy="830997"/>
          </a:xfrm>
          <a:prstGeom prst="rect">
            <a:avLst/>
          </a:prstGeom>
        </p:spPr>
        <p:txBody>
          <a:bodyPr wrap="square">
            <a:spAutoFit/>
          </a:bodyPr>
          <a:lstStyle/>
          <a:p>
            <a:pPr algn="ctr">
              <a:spcAft>
                <a:spcPts val="1000"/>
              </a:spcAft>
            </a:pPr>
            <a:r>
              <a:rPr lang="en-US" sz="2400" b="1" i="1" dirty="0">
                <a:latin typeface="Arial" panose="020B0604020202020204" pitchFamily="34" charset="0"/>
                <a:cs typeface="Arial" panose="020B0604020202020204" pitchFamily="34" charset="0"/>
              </a:rPr>
              <a:t>hrde-1 </a:t>
            </a:r>
            <a:r>
              <a:rPr lang="en-US" sz="2400" b="1" dirty="0">
                <a:latin typeface="Arial" panose="020B0604020202020204" pitchFamily="34" charset="0"/>
                <a:cs typeface="Arial" panose="020B0604020202020204" pitchFamily="34" charset="0"/>
              </a:rPr>
              <a:t>mutant</a:t>
            </a:r>
            <a:r>
              <a:rPr lang="en-US" sz="2400" b="1" i="1" dirty="0">
                <a:latin typeface="Arial" panose="020B0604020202020204" pitchFamily="34" charset="0"/>
                <a:cs typeface="Arial" panose="020B0604020202020204" pitchFamily="34" charset="0"/>
              </a:rPr>
              <a:t> </a:t>
            </a:r>
            <a:r>
              <a:rPr lang="en-US" sz="2400" b="1" dirty="0">
                <a:latin typeface="Arial" panose="020B0604020202020204" pitchFamily="34" charset="0"/>
                <a:cs typeface="Arial" panose="020B0604020202020204" pitchFamily="34" charset="0"/>
              </a:rPr>
              <a:t>Parental</a:t>
            </a:r>
            <a:endParaRPr lang="en-US" sz="2400" i="1"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C270E914-416D-F346-804E-75533EC7EAEF}"/>
              </a:ext>
            </a:extLst>
          </p:cNvPr>
          <p:cNvSpPr/>
          <p:nvPr/>
        </p:nvSpPr>
        <p:spPr>
          <a:xfrm>
            <a:off x="7315193" y="2000459"/>
            <a:ext cx="2963100" cy="461665"/>
          </a:xfrm>
          <a:prstGeom prst="rect">
            <a:avLst/>
          </a:prstGeom>
        </p:spPr>
        <p:txBody>
          <a:bodyPr wrap="square">
            <a:spAutoFit/>
          </a:bodyPr>
          <a:lstStyle/>
          <a:p>
            <a:pPr algn="ctr">
              <a:spcAft>
                <a:spcPts val="1000"/>
              </a:spcAft>
            </a:pPr>
            <a:r>
              <a:rPr lang="en-US" sz="2400" b="1" i="1" dirty="0">
                <a:latin typeface="Arial" panose="020B0604020202020204" pitchFamily="34" charset="0"/>
                <a:cs typeface="Arial" panose="020B0604020202020204" pitchFamily="34" charset="0"/>
              </a:rPr>
              <a:t>prg-1 </a:t>
            </a:r>
            <a:r>
              <a:rPr lang="en-US" sz="2400" b="1" dirty="0">
                <a:latin typeface="Arial" panose="020B0604020202020204" pitchFamily="34" charset="0"/>
                <a:cs typeface="Arial" panose="020B0604020202020204" pitchFamily="34" charset="0"/>
              </a:rPr>
              <a:t>mutant</a:t>
            </a:r>
            <a:endParaRPr lang="en-US" sz="2400" i="1" dirty="0">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F823492C-C2D6-604A-8D1C-0B079AA83D90}"/>
              </a:ext>
            </a:extLst>
          </p:cNvPr>
          <p:cNvPicPr>
            <a:picLocks noChangeAspect="1"/>
          </p:cNvPicPr>
          <p:nvPr/>
        </p:nvPicPr>
        <p:blipFill rotWithShape="1">
          <a:blip r:embed="rId4"/>
          <a:srcRect t="21490" r="10561" b="6609"/>
          <a:stretch/>
        </p:blipFill>
        <p:spPr>
          <a:xfrm>
            <a:off x="4763513" y="2692957"/>
            <a:ext cx="4033230" cy="2488642"/>
          </a:xfrm>
          <a:prstGeom prst="rect">
            <a:avLst/>
          </a:prstGeom>
        </p:spPr>
      </p:pic>
      <p:pic>
        <p:nvPicPr>
          <p:cNvPr id="8" name="Picture 7">
            <a:extLst>
              <a:ext uri="{FF2B5EF4-FFF2-40B4-BE49-F238E27FC236}">
                <a16:creationId xmlns:a16="http://schemas.microsoft.com/office/drawing/2014/main" id="{DB80B311-B847-7B4B-B474-9FF2CEF9E630}"/>
              </a:ext>
            </a:extLst>
          </p:cNvPr>
          <p:cNvPicPr>
            <a:picLocks noChangeAspect="1"/>
          </p:cNvPicPr>
          <p:nvPr/>
        </p:nvPicPr>
        <p:blipFill rotWithShape="1">
          <a:blip r:embed="rId5"/>
          <a:srcRect l="25124" t="23703" r="9612" b="11427"/>
          <a:stretch/>
        </p:blipFill>
        <p:spPr>
          <a:xfrm>
            <a:off x="8700491" y="3501877"/>
            <a:ext cx="3169294" cy="1567427"/>
          </a:xfrm>
          <a:prstGeom prst="rect">
            <a:avLst/>
          </a:prstGeom>
        </p:spPr>
      </p:pic>
      <p:sp>
        <p:nvSpPr>
          <p:cNvPr id="19" name="Rectangle 18">
            <a:extLst>
              <a:ext uri="{FF2B5EF4-FFF2-40B4-BE49-F238E27FC236}">
                <a16:creationId xmlns:a16="http://schemas.microsoft.com/office/drawing/2014/main" id="{8F870EA3-E41A-0E42-84D0-1BF6445B2E87}"/>
              </a:ext>
            </a:extLst>
          </p:cNvPr>
          <p:cNvSpPr/>
          <p:nvPr/>
        </p:nvSpPr>
        <p:spPr>
          <a:xfrm>
            <a:off x="9964063" y="3501877"/>
            <a:ext cx="1905722" cy="251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D5D30AE-4405-9A47-98F5-31A5CCD02D46}"/>
              </a:ext>
            </a:extLst>
          </p:cNvPr>
          <p:cNvSpPr/>
          <p:nvPr/>
        </p:nvSpPr>
        <p:spPr>
          <a:xfrm>
            <a:off x="1445068" y="4927275"/>
            <a:ext cx="2292739" cy="254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5B69ABD-468B-AE47-9122-A98C7BF6893E}"/>
              </a:ext>
            </a:extLst>
          </p:cNvPr>
          <p:cNvSpPr/>
          <p:nvPr/>
        </p:nvSpPr>
        <p:spPr>
          <a:xfrm>
            <a:off x="6079383" y="5036670"/>
            <a:ext cx="2292739" cy="254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D88525F-392C-544A-8710-0FA53F3CF328}"/>
              </a:ext>
            </a:extLst>
          </p:cNvPr>
          <p:cNvSpPr/>
          <p:nvPr/>
        </p:nvSpPr>
        <p:spPr>
          <a:xfrm>
            <a:off x="9752910" y="2287439"/>
            <a:ext cx="1064455" cy="461665"/>
          </a:xfrm>
          <a:prstGeom prst="rect">
            <a:avLst/>
          </a:prstGeom>
        </p:spPr>
        <p:txBody>
          <a:bodyPr wrap="square">
            <a:spAutoFit/>
          </a:bodyPr>
          <a:lstStyle/>
          <a:p>
            <a:pPr algn="ctr">
              <a:spcAft>
                <a:spcPts val="1000"/>
              </a:spcAft>
            </a:pPr>
            <a:r>
              <a:rPr lang="en-US" sz="2400" b="1" dirty="0">
                <a:latin typeface="Arial" panose="020B0604020202020204" pitchFamily="34" charset="0"/>
                <a:cs typeface="Arial" panose="020B0604020202020204" pitchFamily="34" charset="0"/>
              </a:rPr>
              <a:t>F1</a:t>
            </a:r>
            <a:endParaRPr lang="en-US" sz="2400" dirty="0">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B44DEE0A-A329-164C-8EF3-136D416FF3B8}"/>
              </a:ext>
            </a:extLst>
          </p:cNvPr>
          <p:cNvSpPr/>
          <p:nvPr/>
        </p:nvSpPr>
        <p:spPr>
          <a:xfrm>
            <a:off x="6510252" y="2280075"/>
            <a:ext cx="1064455" cy="461665"/>
          </a:xfrm>
          <a:prstGeom prst="rect">
            <a:avLst/>
          </a:prstGeom>
        </p:spPr>
        <p:txBody>
          <a:bodyPr wrap="square">
            <a:spAutoFit/>
          </a:bodyPr>
          <a:lstStyle/>
          <a:p>
            <a:pPr algn="ctr">
              <a:spcAft>
                <a:spcPts val="1000"/>
              </a:spcAft>
            </a:pPr>
            <a:r>
              <a:rPr lang="en-US" sz="2400" b="1" dirty="0">
                <a:latin typeface="Arial" panose="020B0604020202020204" pitchFamily="34" charset="0"/>
                <a:cs typeface="Arial" panose="020B0604020202020204" pitchFamily="34" charset="0"/>
              </a:rPr>
              <a:t>P0</a:t>
            </a:r>
            <a:endParaRPr lang="en-US" sz="24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78C67283-2BD4-7A42-B863-D84C8F14702F}"/>
              </a:ext>
            </a:extLst>
          </p:cNvPr>
          <p:cNvSpPr/>
          <p:nvPr/>
        </p:nvSpPr>
        <p:spPr>
          <a:xfrm>
            <a:off x="1282039" y="5181599"/>
            <a:ext cx="1309398" cy="400110"/>
          </a:xfrm>
          <a:prstGeom prst="rect">
            <a:avLst/>
          </a:prstGeom>
        </p:spPr>
        <p:txBody>
          <a:bodyPr wrap="square">
            <a:spAutoFit/>
          </a:bodyPr>
          <a:lstStyle/>
          <a:p>
            <a:pPr algn="ctr">
              <a:spcAft>
                <a:spcPts val="1000"/>
              </a:spcAft>
            </a:pPr>
            <a:r>
              <a:rPr lang="en-US" sz="2000" b="1" dirty="0">
                <a:latin typeface="Arial" panose="020B0604020202020204" pitchFamily="34" charset="0"/>
                <a:cs typeface="Arial" panose="020B0604020202020204" pitchFamily="34" charset="0"/>
              </a:rPr>
              <a:t>wild type</a:t>
            </a:r>
            <a:endParaRPr lang="en-US" sz="2000" dirty="0">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E542D2C0-B1C4-8C41-A53E-C6168DF3304B}"/>
              </a:ext>
            </a:extLst>
          </p:cNvPr>
          <p:cNvSpPr/>
          <p:nvPr/>
        </p:nvSpPr>
        <p:spPr>
          <a:xfrm>
            <a:off x="2806157" y="5194371"/>
            <a:ext cx="1309398" cy="400110"/>
          </a:xfrm>
          <a:prstGeom prst="rect">
            <a:avLst/>
          </a:prstGeom>
        </p:spPr>
        <p:txBody>
          <a:bodyPr wrap="square">
            <a:spAutoFit/>
          </a:bodyPr>
          <a:lstStyle/>
          <a:p>
            <a:pPr algn="ctr">
              <a:spcAft>
                <a:spcPts val="1000"/>
              </a:spcAft>
            </a:pPr>
            <a:r>
              <a:rPr lang="en-US" sz="2000" b="1" i="1" dirty="0">
                <a:latin typeface="Arial" panose="020B0604020202020204" pitchFamily="34" charset="0"/>
                <a:cs typeface="Arial" panose="020B0604020202020204" pitchFamily="34" charset="0"/>
              </a:rPr>
              <a:t>hrde-1</a:t>
            </a:r>
            <a:endParaRPr lang="en-US" sz="2000" i="1" dirty="0">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6A71F8A8-25A2-DC4B-98CC-F6A60615EE85}"/>
              </a:ext>
            </a:extLst>
          </p:cNvPr>
          <p:cNvSpPr/>
          <p:nvPr/>
        </p:nvSpPr>
        <p:spPr>
          <a:xfrm>
            <a:off x="5654762" y="5194371"/>
            <a:ext cx="1309398" cy="400110"/>
          </a:xfrm>
          <a:prstGeom prst="rect">
            <a:avLst/>
          </a:prstGeom>
        </p:spPr>
        <p:txBody>
          <a:bodyPr wrap="square">
            <a:spAutoFit/>
          </a:bodyPr>
          <a:lstStyle/>
          <a:p>
            <a:pPr algn="ctr">
              <a:spcAft>
                <a:spcPts val="1000"/>
              </a:spcAft>
            </a:pPr>
            <a:r>
              <a:rPr lang="en-US" sz="2000" b="1" dirty="0">
                <a:latin typeface="Arial" panose="020B0604020202020204" pitchFamily="34" charset="0"/>
                <a:cs typeface="Arial" panose="020B0604020202020204" pitchFamily="34" charset="0"/>
              </a:rPr>
              <a:t>wild type</a:t>
            </a:r>
            <a:endParaRPr lang="en-US" sz="2000" dirty="0">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39B55099-6A55-E548-A662-FB506E8A12F6}"/>
              </a:ext>
            </a:extLst>
          </p:cNvPr>
          <p:cNvSpPr/>
          <p:nvPr/>
        </p:nvSpPr>
        <p:spPr>
          <a:xfrm>
            <a:off x="8796743" y="5181599"/>
            <a:ext cx="1309398" cy="400110"/>
          </a:xfrm>
          <a:prstGeom prst="rect">
            <a:avLst/>
          </a:prstGeom>
        </p:spPr>
        <p:txBody>
          <a:bodyPr wrap="square">
            <a:spAutoFit/>
          </a:bodyPr>
          <a:lstStyle/>
          <a:p>
            <a:pPr algn="ctr">
              <a:spcAft>
                <a:spcPts val="1000"/>
              </a:spcAft>
            </a:pPr>
            <a:r>
              <a:rPr lang="en-US" sz="2000" b="1" dirty="0">
                <a:latin typeface="Arial" panose="020B0604020202020204" pitchFamily="34" charset="0"/>
                <a:cs typeface="Arial" panose="020B0604020202020204" pitchFamily="34" charset="0"/>
              </a:rPr>
              <a:t>wild type</a:t>
            </a:r>
            <a:endParaRPr lang="en-US" sz="2000" dirty="0">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247B1BEC-E03E-A94F-A9CE-BAB2DADE717D}"/>
              </a:ext>
            </a:extLst>
          </p:cNvPr>
          <p:cNvSpPr/>
          <p:nvPr/>
        </p:nvSpPr>
        <p:spPr>
          <a:xfrm>
            <a:off x="7343305" y="5194371"/>
            <a:ext cx="1309398" cy="400110"/>
          </a:xfrm>
          <a:prstGeom prst="rect">
            <a:avLst/>
          </a:prstGeom>
        </p:spPr>
        <p:txBody>
          <a:bodyPr wrap="square">
            <a:spAutoFit/>
          </a:bodyPr>
          <a:lstStyle/>
          <a:p>
            <a:pPr algn="ctr">
              <a:spcAft>
                <a:spcPts val="1000"/>
              </a:spcAft>
            </a:pPr>
            <a:r>
              <a:rPr lang="en-US" sz="2000" b="1" i="1" dirty="0">
                <a:latin typeface="Arial" panose="020B0604020202020204" pitchFamily="34" charset="0"/>
                <a:cs typeface="Arial" panose="020B0604020202020204" pitchFamily="34" charset="0"/>
              </a:rPr>
              <a:t>prg-1</a:t>
            </a:r>
            <a:endParaRPr lang="en-US" sz="2000" i="1"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EA5D8EEF-DF57-D848-90C9-CED1A4281FC8}"/>
              </a:ext>
            </a:extLst>
          </p:cNvPr>
          <p:cNvSpPr/>
          <p:nvPr/>
        </p:nvSpPr>
        <p:spPr>
          <a:xfrm>
            <a:off x="10285137" y="5194371"/>
            <a:ext cx="1309398" cy="400110"/>
          </a:xfrm>
          <a:prstGeom prst="rect">
            <a:avLst/>
          </a:prstGeom>
        </p:spPr>
        <p:txBody>
          <a:bodyPr wrap="square">
            <a:spAutoFit/>
          </a:bodyPr>
          <a:lstStyle/>
          <a:p>
            <a:pPr algn="ctr">
              <a:spcAft>
                <a:spcPts val="1000"/>
              </a:spcAft>
            </a:pPr>
            <a:r>
              <a:rPr lang="en-US" sz="2000" b="1" i="1" dirty="0">
                <a:latin typeface="Arial" panose="020B0604020202020204" pitchFamily="34" charset="0"/>
                <a:cs typeface="Arial" panose="020B0604020202020204" pitchFamily="34" charset="0"/>
              </a:rPr>
              <a:t>prg-1</a:t>
            </a:r>
            <a:endParaRPr lang="en-US"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00192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animBg="1"/>
      <p:bldP spid="22" grpId="0" animBg="1"/>
      <p:bldP spid="23" grpId="0"/>
      <p:bldP spid="24" grpId="0"/>
      <p:bldP spid="27" grpId="0"/>
      <p:bldP spid="28" grpId="0"/>
      <p:bldP spid="29" grpId="0"/>
      <p:bldP spid="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F7AC75-3292-9D4A-AF33-5BC1F4AD7AA8}"/>
              </a:ext>
            </a:extLst>
          </p:cNvPr>
          <p:cNvPicPr>
            <a:picLocks noChangeAspect="1"/>
          </p:cNvPicPr>
          <p:nvPr/>
        </p:nvPicPr>
        <p:blipFill>
          <a:blip r:embed="rId2"/>
          <a:stretch>
            <a:fillRect/>
          </a:stretch>
        </p:blipFill>
        <p:spPr>
          <a:xfrm>
            <a:off x="946484" y="762000"/>
            <a:ext cx="12192000" cy="6096000"/>
          </a:xfrm>
          <a:prstGeom prst="rect">
            <a:avLst/>
          </a:prstGeom>
        </p:spPr>
      </p:pic>
      <p:sp>
        <p:nvSpPr>
          <p:cNvPr id="13" name="TextBox 12">
            <a:extLst>
              <a:ext uri="{FF2B5EF4-FFF2-40B4-BE49-F238E27FC236}">
                <a16:creationId xmlns:a16="http://schemas.microsoft.com/office/drawing/2014/main" id="{BFEDA0BA-7A72-5147-A79A-56EDC1E5C8D5}"/>
              </a:ext>
            </a:extLst>
          </p:cNvPr>
          <p:cNvSpPr txBox="1"/>
          <p:nvPr/>
        </p:nvSpPr>
        <p:spPr>
          <a:xfrm>
            <a:off x="79473" y="5895945"/>
            <a:ext cx="1894439" cy="400110"/>
          </a:xfrm>
          <a:prstGeom prst="rect">
            <a:avLst/>
          </a:prstGeom>
          <a:noFill/>
        </p:spPr>
        <p:txBody>
          <a:bodyPr wrap="square" rtlCol="0">
            <a:spAutoFit/>
          </a:bodyPr>
          <a:lstStyle/>
          <a:p>
            <a:pPr algn="r"/>
            <a:r>
              <a:rPr lang="en-US" sz="2000" b="1" i="1" dirty="0">
                <a:latin typeface="Arial" panose="020B0604020202020204" pitchFamily="34" charset="0"/>
                <a:cs typeface="Arial" panose="020B0604020202020204" pitchFamily="34" charset="0"/>
              </a:rPr>
              <a:t>P. aeruginosa</a:t>
            </a:r>
          </a:p>
        </p:txBody>
      </p:sp>
      <p:sp>
        <p:nvSpPr>
          <p:cNvPr id="14" name="TextBox 13">
            <a:extLst>
              <a:ext uri="{FF2B5EF4-FFF2-40B4-BE49-F238E27FC236}">
                <a16:creationId xmlns:a16="http://schemas.microsoft.com/office/drawing/2014/main" id="{CC127CE2-7D3C-D64D-A637-13FDC1E49CD1}"/>
              </a:ext>
            </a:extLst>
          </p:cNvPr>
          <p:cNvSpPr txBox="1"/>
          <p:nvPr/>
        </p:nvSpPr>
        <p:spPr>
          <a:xfrm>
            <a:off x="507055" y="1885419"/>
            <a:ext cx="1466857" cy="400110"/>
          </a:xfrm>
          <a:prstGeom prst="rect">
            <a:avLst/>
          </a:prstGeom>
          <a:noFill/>
        </p:spPr>
        <p:txBody>
          <a:bodyPr wrap="square" rtlCol="0">
            <a:spAutoFit/>
          </a:bodyPr>
          <a:lstStyle/>
          <a:p>
            <a:pPr algn="r"/>
            <a:r>
              <a:rPr lang="en-US" sz="2000" b="1" i="1" dirty="0">
                <a:latin typeface="Arial" panose="020B0604020202020204" pitchFamily="34" charset="0"/>
                <a:cs typeface="Arial" panose="020B0604020202020204" pitchFamily="34" charset="0"/>
              </a:rPr>
              <a:t>E. coli</a:t>
            </a:r>
          </a:p>
        </p:txBody>
      </p:sp>
      <p:sp>
        <p:nvSpPr>
          <p:cNvPr id="16" name="TextBox 15">
            <a:extLst>
              <a:ext uri="{FF2B5EF4-FFF2-40B4-BE49-F238E27FC236}">
                <a16:creationId xmlns:a16="http://schemas.microsoft.com/office/drawing/2014/main" id="{EFF026F8-A2D1-9A48-B191-AE9D526B3E7E}"/>
              </a:ext>
            </a:extLst>
          </p:cNvPr>
          <p:cNvSpPr txBox="1"/>
          <p:nvPr/>
        </p:nvSpPr>
        <p:spPr>
          <a:xfrm>
            <a:off x="3274318" y="2131538"/>
            <a:ext cx="1466857"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Parental</a:t>
            </a:r>
          </a:p>
        </p:txBody>
      </p:sp>
      <p:sp>
        <p:nvSpPr>
          <p:cNvPr id="18" name="TextBox 17">
            <a:extLst>
              <a:ext uri="{FF2B5EF4-FFF2-40B4-BE49-F238E27FC236}">
                <a16:creationId xmlns:a16="http://schemas.microsoft.com/office/drawing/2014/main" id="{47532946-7F98-F34A-9CDD-8861D62D0F69}"/>
              </a:ext>
            </a:extLst>
          </p:cNvPr>
          <p:cNvSpPr txBox="1"/>
          <p:nvPr/>
        </p:nvSpPr>
        <p:spPr>
          <a:xfrm>
            <a:off x="6468428" y="2127247"/>
            <a:ext cx="1466857"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F1</a:t>
            </a:r>
          </a:p>
        </p:txBody>
      </p:sp>
      <p:sp>
        <p:nvSpPr>
          <p:cNvPr id="20" name="TextBox 19">
            <a:extLst>
              <a:ext uri="{FF2B5EF4-FFF2-40B4-BE49-F238E27FC236}">
                <a16:creationId xmlns:a16="http://schemas.microsoft.com/office/drawing/2014/main" id="{3ACACF8D-ADDD-AE48-B678-C6483466DE7F}"/>
              </a:ext>
            </a:extLst>
          </p:cNvPr>
          <p:cNvSpPr txBox="1"/>
          <p:nvPr/>
        </p:nvSpPr>
        <p:spPr>
          <a:xfrm>
            <a:off x="9662538" y="2127247"/>
            <a:ext cx="1466857"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F2</a:t>
            </a:r>
          </a:p>
        </p:txBody>
      </p:sp>
      <p:sp>
        <p:nvSpPr>
          <p:cNvPr id="21" name="TextBox 20">
            <a:extLst>
              <a:ext uri="{FF2B5EF4-FFF2-40B4-BE49-F238E27FC236}">
                <a16:creationId xmlns:a16="http://schemas.microsoft.com/office/drawing/2014/main" id="{F5F5A978-F231-1543-8E79-68B651B88873}"/>
              </a:ext>
            </a:extLst>
          </p:cNvPr>
          <p:cNvSpPr txBox="1"/>
          <p:nvPr/>
        </p:nvSpPr>
        <p:spPr>
          <a:xfrm>
            <a:off x="0" y="180300"/>
            <a:ext cx="12192000" cy="630942"/>
          </a:xfrm>
          <a:prstGeom prst="rect">
            <a:avLst/>
          </a:prstGeom>
          <a:noFill/>
        </p:spPr>
        <p:txBody>
          <a:bodyPr wrap="square" rtlCol="0">
            <a:spAutoFit/>
          </a:bodyPr>
          <a:lstStyle/>
          <a:p>
            <a:pPr algn="ctr">
              <a:spcAft>
                <a:spcPts val="1000"/>
              </a:spcAft>
            </a:pPr>
            <a:r>
              <a:rPr lang="en-US" sz="3500" dirty="0">
                <a:latin typeface="Arial" panose="020B0604020202020204" pitchFamily="34" charset="0"/>
                <a:cs typeface="Arial" panose="020B0604020202020204" pitchFamily="34" charset="0"/>
              </a:rPr>
              <a:t>8hr training may be insufficient for transgenerational learning</a:t>
            </a:r>
          </a:p>
        </p:txBody>
      </p:sp>
    </p:spTree>
    <p:extLst>
      <p:ext uri="{BB962C8B-B14F-4D97-AF65-F5344CB8AC3E}">
        <p14:creationId xmlns:p14="http://schemas.microsoft.com/office/powerpoint/2010/main" val="1116906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9261F4A-8D46-FB4B-A5BF-00CA5F984441}"/>
                  </a:ext>
                </a:extLst>
              </p:cNvPr>
              <p:cNvSpPr txBox="1"/>
              <p:nvPr/>
            </p:nvSpPr>
            <p:spPr>
              <a:xfrm>
                <a:off x="3117273" y="1174067"/>
                <a:ext cx="5957454" cy="443455"/>
              </a:xfrm>
              <a:prstGeom prst="rect">
                <a:avLst/>
              </a:prstGeom>
              <a:noFill/>
            </p:spPr>
            <p:txBody>
              <a:bodyPr wrap="square" lIns="0" tIns="0" rIns="0" bIns="0" rtlCol="0">
                <a:spAutoFit/>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choice index =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 </m:t>
                        </m:r>
                        <m:r>
                          <a:rPr lang="en-US" sz="2000" b="0" i="1" smtClean="0">
                            <a:latin typeface="Cambria Math" panose="02040503050406030204" pitchFamily="18" charset="0"/>
                          </a:rPr>
                          <m:t>𝑤𝑜𝑟𝑚𝑠</m:t>
                        </m:r>
                        <m:r>
                          <a:rPr lang="en-US" sz="2000" b="0" i="1" smtClean="0">
                            <a:latin typeface="Cambria Math" panose="02040503050406030204" pitchFamily="18" charset="0"/>
                          </a:rPr>
                          <m:t> </m:t>
                        </m:r>
                        <m:r>
                          <a:rPr lang="en-US" sz="2000" b="0" i="1" smtClean="0">
                            <a:latin typeface="Cambria Math" panose="02040503050406030204" pitchFamily="18" charset="0"/>
                          </a:rPr>
                          <m:t>𝑜𝑛</m:t>
                        </m:r>
                        <m:r>
                          <a:rPr lang="en-US" sz="2000" b="0" i="1" smtClean="0">
                            <a:latin typeface="Cambria Math" panose="02040503050406030204" pitchFamily="18" charset="0"/>
                          </a:rPr>
                          <m:t> </m:t>
                        </m:r>
                        <m:r>
                          <a:rPr lang="en-US" sz="2000" b="0" i="1" smtClean="0">
                            <a:latin typeface="Cambria Math" panose="02040503050406030204" pitchFamily="18" charset="0"/>
                          </a:rPr>
                          <m:t>𝑂𝑃</m:t>
                        </m:r>
                        <m:r>
                          <a:rPr lang="en-US" sz="2000" b="0" i="1" smtClean="0">
                            <a:latin typeface="Cambria Math" panose="02040503050406030204" pitchFamily="18" charset="0"/>
                          </a:rPr>
                          <m:t>50  −# </m:t>
                        </m:r>
                        <m:r>
                          <a:rPr lang="en-US" sz="2000" b="0" i="1" smtClean="0">
                            <a:latin typeface="Cambria Math" panose="02040503050406030204" pitchFamily="18" charset="0"/>
                          </a:rPr>
                          <m:t>𝑤𝑜𝑟𝑚𝑠</m:t>
                        </m:r>
                        <m:r>
                          <a:rPr lang="en-US" sz="2000" b="0" i="1" smtClean="0">
                            <a:latin typeface="Cambria Math" panose="02040503050406030204" pitchFamily="18" charset="0"/>
                          </a:rPr>
                          <m:t> </m:t>
                        </m:r>
                        <m:r>
                          <a:rPr lang="en-US" sz="2000" b="0" i="1" smtClean="0">
                            <a:latin typeface="Cambria Math" panose="02040503050406030204" pitchFamily="18" charset="0"/>
                          </a:rPr>
                          <m:t>𝑜𝑛</m:t>
                        </m:r>
                        <m:r>
                          <a:rPr lang="en-US" sz="2000" b="0" i="1" smtClean="0">
                            <a:latin typeface="Cambria Math" panose="02040503050406030204" pitchFamily="18" charset="0"/>
                          </a:rPr>
                          <m:t> </m:t>
                        </m:r>
                        <m:r>
                          <a:rPr lang="en-US" sz="2000" b="0" i="1" smtClean="0">
                            <a:latin typeface="Cambria Math" panose="02040503050406030204" pitchFamily="18" charset="0"/>
                          </a:rPr>
                          <m:t>𝑃𝐴</m:t>
                        </m:r>
                        <m:r>
                          <a:rPr lang="en-US" sz="2000" b="0" i="1" smtClean="0">
                            <a:latin typeface="Cambria Math" panose="02040503050406030204" pitchFamily="18" charset="0"/>
                          </a:rPr>
                          <m:t>14</m:t>
                        </m:r>
                      </m:num>
                      <m:den>
                        <m:r>
                          <a:rPr lang="en-US" sz="2000" b="0" i="1" smtClean="0">
                            <a:latin typeface="Cambria Math" panose="02040503050406030204" pitchFamily="18" charset="0"/>
                          </a:rPr>
                          <m:t># </m:t>
                        </m:r>
                        <m:r>
                          <a:rPr lang="en-US" sz="2000" b="0" i="1" smtClean="0">
                            <a:latin typeface="Cambria Math" panose="02040503050406030204" pitchFamily="18" charset="0"/>
                          </a:rPr>
                          <m:t>𝑤𝑜𝑟𝑚𝑠</m:t>
                        </m:r>
                        <m:r>
                          <a:rPr lang="en-US" sz="2000" b="0" i="1" smtClean="0">
                            <a:latin typeface="Cambria Math" panose="02040503050406030204" pitchFamily="18" charset="0"/>
                          </a:rPr>
                          <m:t> </m:t>
                        </m:r>
                        <m:r>
                          <a:rPr lang="en-US" sz="2000" b="0" i="1" smtClean="0">
                            <a:latin typeface="Cambria Math" panose="02040503050406030204" pitchFamily="18" charset="0"/>
                          </a:rPr>
                          <m:t>𝑡𝑜𝑡𝑎𝑙</m:t>
                        </m:r>
                      </m:den>
                    </m:f>
                  </m:oMath>
                </a14:m>
                <a:endParaRPr lang="en-US" sz="2000" dirty="0"/>
              </a:p>
            </p:txBody>
          </p:sp>
        </mc:Choice>
        <mc:Fallback xmlns="">
          <p:sp>
            <p:nvSpPr>
              <p:cNvPr id="4" name="TextBox 3">
                <a:extLst>
                  <a:ext uri="{FF2B5EF4-FFF2-40B4-BE49-F238E27FC236}">
                    <a16:creationId xmlns:a16="http://schemas.microsoft.com/office/drawing/2014/main" id="{49261F4A-8D46-FB4B-A5BF-00CA5F984441}"/>
                  </a:ext>
                </a:extLst>
              </p:cNvPr>
              <p:cNvSpPr txBox="1">
                <a:spLocks noRot="1" noChangeAspect="1" noMove="1" noResize="1" noEditPoints="1" noAdjustHandles="1" noChangeArrowheads="1" noChangeShapeType="1" noTextEdit="1"/>
              </p:cNvSpPr>
              <p:nvPr/>
            </p:nvSpPr>
            <p:spPr>
              <a:xfrm>
                <a:off x="3117273" y="1174067"/>
                <a:ext cx="5957454" cy="443455"/>
              </a:xfrm>
              <a:prstGeom prst="rect">
                <a:avLst/>
              </a:prstGeom>
              <a:blipFill>
                <a:blip r:embed="rId2"/>
                <a:stretch>
                  <a:fillRect t="-5556" b="-27778"/>
                </a:stretch>
              </a:blipFill>
            </p:spPr>
            <p:txBody>
              <a:bodyPr/>
              <a:lstStyle/>
              <a:p>
                <a:r>
                  <a:rPr lang="en-US">
                    <a:noFill/>
                  </a:rPr>
                  <a:t> </a:t>
                </a:r>
              </a:p>
            </p:txBody>
          </p:sp>
        </mc:Fallback>
      </mc:AlternateContent>
    </p:spTree>
    <p:extLst>
      <p:ext uri="{BB962C8B-B14F-4D97-AF65-F5344CB8AC3E}">
        <p14:creationId xmlns:p14="http://schemas.microsoft.com/office/powerpoint/2010/main" val="2339791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68A482-B753-0F45-AC35-44D97A8C857B}"/>
              </a:ext>
            </a:extLst>
          </p:cNvPr>
          <p:cNvSpPr/>
          <p:nvPr/>
        </p:nvSpPr>
        <p:spPr>
          <a:xfrm>
            <a:off x="1071107" y="2035665"/>
            <a:ext cx="10465422" cy="1944122"/>
          </a:xfrm>
          <a:prstGeom prst="rect">
            <a:avLst/>
          </a:prstGeom>
        </p:spPr>
        <p:txBody>
          <a:bodyPr wrap="square">
            <a:spAutoFit/>
          </a:bodyPr>
          <a:lstStyle/>
          <a:p>
            <a:pPr marL="342900" indent="-342900">
              <a:spcAft>
                <a:spcPts val="1000"/>
              </a:spcAft>
              <a:buFont typeface="Arial" panose="020B0604020202020204" pitchFamily="34" charset="0"/>
              <a:buChar char="•"/>
            </a:pPr>
            <a:r>
              <a:rPr lang="en-US" sz="2800" dirty="0">
                <a:latin typeface="Arial" panose="020B0604020202020204" pitchFamily="34" charset="0"/>
                <a:cs typeface="Arial" panose="020B0604020202020204" pitchFamily="34" charset="0"/>
              </a:rPr>
              <a:t>Can pathogen avoidance be inherited through multiple generations?</a:t>
            </a:r>
          </a:p>
          <a:p>
            <a:pPr marL="342900" indent="-342900">
              <a:spcAft>
                <a:spcPts val="1000"/>
              </a:spcAft>
              <a:buFont typeface="Arial" panose="020B0604020202020204" pitchFamily="34" charset="0"/>
              <a:buChar char="•"/>
            </a:pPr>
            <a:r>
              <a:rPr lang="en-US" sz="2800" dirty="0">
                <a:latin typeface="Arial" panose="020B0604020202020204" pitchFamily="34" charset="0"/>
                <a:cs typeface="Arial" panose="020B0604020202020204" pitchFamily="34" charset="0"/>
              </a:rPr>
              <a:t>Create auxin-inducible degron (AID) strains for proteins in small RNA pathways</a:t>
            </a:r>
          </a:p>
        </p:txBody>
      </p:sp>
      <p:sp>
        <p:nvSpPr>
          <p:cNvPr id="4" name="TextBox 3">
            <a:extLst>
              <a:ext uri="{FF2B5EF4-FFF2-40B4-BE49-F238E27FC236}">
                <a16:creationId xmlns:a16="http://schemas.microsoft.com/office/drawing/2014/main" id="{BA5E9085-E9EA-9B4C-B405-2509A787C03B}"/>
              </a:ext>
            </a:extLst>
          </p:cNvPr>
          <p:cNvSpPr txBox="1"/>
          <p:nvPr/>
        </p:nvSpPr>
        <p:spPr>
          <a:xfrm>
            <a:off x="0" y="83317"/>
            <a:ext cx="12192000" cy="1323439"/>
          </a:xfrm>
          <a:prstGeom prst="rect">
            <a:avLst/>
          </a:prstGeom>
          <a:noFill/>
        </p:spPr>
        <p:txBody>
          <a:bodyPr wrap="square" rtlCol="0">
            <a:spAutoFit/>
          </a:bodyPr>
          <a:lstStyle/>
          <a:p>
            <a:pPr algn="ctr">
              <a:spcAft>
                <a:spcPts val="1000"/>
              </a:spcAft>
            </a:pPr>
            <a:r>
              <a:rPr lang="en-US" sz="4000" dirty="0">
                <a:latin typeface="Arial" panose="020B0604020202020204" pitchFamily="34" charset="0"/>
                <a:cs typeface="Arial" panose="020B0604020202020204" pitchFamily="34" charset="0"/>
              </a:rPr>
              <a:t>Transgenerational inheritance</a:t>
            </a:r>
            <a:br>
              <a:rPr lang="en-US" sz="4000" dirty="0">
                <a:latin typeface="Arial" panose="020B0604020202020204" pitchFamily="34" charset="0"/>
                <a:cs typeface="Arial" panose="020B0604020202020204" pitchFamily="34" charset="0"/>
              </a:rPr>
            </a:br>
            <a:r>
              <a:rPr lang="en-US" sz="4000" dirty="0">
                <a:latin typeface="Arial" panose="020B0604020202020204" pitchFamily="34" charset="0"/>
                <a:cs typeface="Arial" panose="020B0604020202020204" pitchFamily="34" charset="0"/>
              </a:rPr>
              <a:t>of pathogen avoidance behavior</a:t>
            </a:r>
          </a:p>
        </p:txBody>
      </p:sp>
    </p:spTree>
    <p:extLst>
      <p:ext uri="{BB962C8B-B14F-4D97-AF65-F5344CB8AC3E}">
        <p14:creationId xmlns:p14="http://schemas.microsoft.com/office/powerpoint/2010/main" val="512689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81BB476-0929-5D42-8B2C-3400B4C81F71}"/>
              </a:ext>
            </a:extLst>
          </p:cNvPr>
          <p:cNvSpPr txBox="1"/>
          <p:nvPr/>
        </p:nvSpPr>
        <p:spPr>
          <a:xfrm>
            <a:off x="0" y="83130"/>
            <a:ext cx="12192000" cy="769441"/>
          </a:xfrm>
          <a:prstGeom prst="rect">
            <a:avLst/>
          </a:prstGeom>
          <a:noFill/>
        </p:spPr>
        <p:txBody>
          <a:bodyPr wrap="square" rtlCol="0">
            <a:spAutoFit/>
          </a:bodyPr>
          <a:lstStyle/>
          <a:p>
            <a:pPr algn="ctr">
              <a:spcAft>
                <a:spcPts val="1000"/>
              </a:spcAft>
            </a:pPr>
            <a:r>
              <a:rPr lang="en-US" sz="4400" dirty="0">
                <a:latin typeface="Arial" panose="020B0604020202020204" pitchFamily="34" charset="0"/>
                <a:cs typeface="Arial" panose="020B0604020202020204" pitchFamily="34" charset="0"/>
              </a:rPr>
              <a:t>Organisms adapt to environmental variability</a:t>
            </a:r>
          </a:p>
        </p:txBody>
      </p:sp>
      <p:sp>
        <p:nvSpPr>
          <p:cNvPr id="11" name="Rectangle 10">
            <a:extLst>
              <a:ext uri="{FF2B5EF4-FFF2-40B4-BE49-F238E27FC236}">
                <a16:creationId xmlns:a16="http://schemas.microsoft.com/office/drawing/2014/main" id="{A415E611-812F-3242-9DD1-D7C1D4B905FC}"/>
              </a:ext>
            </a:extLst>
          </p:cNvPr>
          <p:cNvSpPr/>
          <p:nvPr/>
        </p:nvSpPr>
        <p:spPr>
          <a:xfrm>
            <a:off x="2548875" y="1086232"/>
            <a:ext cx="7094249" cy="461665"/>
          </a:xfrm>
          <a:prstGeom prst="rect">
            <a:avLst/>
          </a:prstGeom>
        </p:spPr>
        <p:txBody>
          <a:bodyPr wrap="square">
            <a:spAutoFit/>
          </a:bodyPr>
          <a:lstStyle/>
          <a:p>
            <a:pPr algn="ctr">
              <a:spcAft>
                <a:spcPts val="1000"/>
              </a:spcAft>
            </a:pPr>
            <a:r>
              <a:rPr lang="en-US" sz="2400" b="1" dirty="0">
                <a:latin typeface="Arial" panose="020B0604020202020204" pitchFamily="34" charset="0"/>
                <a:cs typeface="Arial" panose="020B0604020202020204" pitchFamily="34" charset="0"/>
              </a:rPr>
              <a:t>Transgenerational epigenetic inheritance (TEI)</a:t>
            </a:r>
          </a:p>
        </p:txBody>
      </p:sp>
      <p:pic>
        <p:nvPicPr>
          <p:cNvPr id="2" name="Picture 1">
            <a:extLst>
              <a:ext uri="{FF2B5EF4-FFF2-40B4-BE49-F238E27FC236}">
                <a16:creationId xmlns:a16="http://schemas.microsoft.com/office/drawing/2014/main" id="{3CC7E445-0DA6-C84D-9289-7DEA7F9AB81F}"/>
              </a:ext>
            </a:extLst>
          </p:cNvPr>
          <p:cNvPicPr>
            <a:picLocks noChangeAspect="1"/>
          </p:cNvPicPr>
          <p:nvPr/>
        </p:nvPicPr>
        <p:blipFill rotWithShape="1">
          <a:blip r:embed="rId3"/>
          <a:srcRect l="401" t="11095" r="-401"/>
          <a:stretch/>
        </p:blipFill>
        <p:spPr>
          <a:xfrm>
            <a:off x="8055085" y="1718395"/>
            <a:ext cx="3459016" cy="2306414"/>
          </a:xfrm>
          <a:prstGeom prst="rect">
            <a:avLst/>
          </a:prstGeom>
        </p:spPr>
      </p:pic>
      <p:pic>
        <p:nvPicPr>
          <p:cNvPr id="3" name="Picture 2">
            <a:extLst>
              <a:ext uri="{FF2B5EF4-FFF2-40B4-BE49-F238E27FC236}">
                <a16:creationId xmlns:a16="http://schemas.microsoft.com/office/drawing/2014/main" id="{6072E199-CE3A-454D-97FA-841361586C49}"/>
              </a:ext>
            </a:extLst>
          </p:cNvPr>
          <p:cNvPicPr>
            <a:picLocks noChangeAspect="1"/>
          </p:cNvPicPr>
          <p:nvPr/>
        </p:nvPicPr>
        <p:blipFill rotWithShape="1">
          <a:blip r:embed="rId4"/>
          <a:srcRect r="15669"/>
          <a:stretch/>
        </p:blipFill>
        <p:spPr>
          <a:xfrm>
            <a:off x="677899" y="1717982"/>
            <a:ext cx="3459016" cy="2306414"/>
          </a:xfrm>
          <a:prstGeom prst="rect">
            <a:avLst/>
          </a:prstGeom>
        </p:spPr>
      </p:pic>
      <p:pic>
        <p:nvPicPr>
          <p:cNvPr id="4" name="Picture 3">
            <a:extLst>
              <a:ext uri="{FF2B5EF4-FFF2-40B4-BE49-F238E27FC236}">
                <a16:creationId xmlns:a16="http://schemas.microsoft.com/office/drawing/2014/main" id="{8A1A4D66-5396-C943-B6EC-147CA009120A}"/>
              </a:ext>
            </a:extLst>
          </p:cNvPr>
          <p:cNvPicPr>
            <a:picLocks noChangeAspect="1"/>
          </p:cNvPicPr>
          <p:nvPr/>
        </p:nvPicPr>
        <p:blipFill rotWithShape="1">
          <a:blip r:embed="rId5"/>
          <a:srcRect r="18"/>
          <a:stretch/>
        </p:blipFill>
        <p:spPr>
          <a:xfrm>
            <a:off x="2548875" y="4179589"/>
            <a:ext cx="3459017" cy="2306414"/>
          </a:xfrm>
          <a:prstGeom prst="rect">
            <a:avLst/>
          </a:prstGeom>
        </p:spPr>
      </p:pic>
      <p:pic>
        <p:nvPicPr>
          <p:cNvPr id="5" name="Picture 4">
            <a:extLst>
              <a:ext uri="{FF2B5EF4-FFF2-40B4-BE49-F238E27FC236}">
                <a16:creationId xmlns:a16="http://schemas.microsoft.com/office/drawing/2014/main" id="{71935F96-A9A3-454A-9874-816C434F5C4C}"/>
              </a:ext>
            </a:extLst>
          </p:cNvPr>
          <p:cNvPicPr>
            <a:picLocks noChangeAspect="1"/>
          </p:cNvPicPr>
          <p:nvPr/>
        </p:nvPicPr>
        <p:blipFill>
          <a:blip r:embed="rId6"/>
          <a:stretch>
            <a:fillRect/>
          </a:stretch>
        </p:blipFill>
        <p:spPr>
          <a:xfrm>
            <a:off x="6817014" y="4243773"/>
            <a:ext cx="2247900" cy="2247900"/>
          </a:xfrm>
          <a:prstGeom prst="rect">
            <a:avLst/>
          </a:prstGeom>
        </p:spPr>
      </p:pic>
      <p:pic>
        <p:nvPicPr>
          <p:cNvPr id="7" name="Picture 6">
            <a:extLst>
              <a:ext uri="{FF2B5EF4-FFF2-40B4-BE49-F238E27FC236}">
                <a16:creationId xmlns:a16="http://schemas.microsoft.com/office/drawing/2014/main" id="{A17B1FC1-5ABA-D14D-B394-3610D4F71F8C}"/>
              </a:ext>
            </a:extLst>
          </p:cNvPr>
          <p:cNvPicPr>
            <a:picLocks noChangeAspect="1"/>
          </p:cNvPicPr>
          <p:nvPr/>
        </p:nvPicPr>
        <p:blipFill rotWithShape="1">
          <a:blip r:embed="rId7"/>
          <a:srcRect r="10016"/>
          <a:stretch/>
        </p:blipFill>
        <p:spPr>
          <a:xfrm>
            <a:off x="4366492" y="1717982"/>
            <a:ext cx="3459016" cy="2306414"/>
          </a:xfrm>
          <a:prstGeom prst="rect">
            <a:avLst/>
          </a:prstGeom>
        </p:spPr>
      </p:pic>
    </p:spTree>
    <p:extLst>
      <p:ext uri="{BB962C8B-B14F-4D97-AF65-F5344CB8AC3E}">
        <p14:creationId xmlns:p14="http://schemas.microsoft.com/office/powerpoint/2010/main" val="171509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81BB476-0929-5D42-8B2C-3400B4C81F71}"/>
              </a:ext>
            </a:extLst>
          </p:cNvPr>
          <p:cNvSpPr txBox="1"/>
          <p:nvPr/>
        </p:nvSpPr>
        <p:spPr>
          <a:xfrm>
            <a:off x="0" y="220840"/>
            <a:ext cx="12192000" cy="661720"/>
          </a:xfrm>
          <a:prstGeom prst="rect">
            <a:avLst/>
          </a:prstGeom>
          <a:noFill/>
        </p:spPr>
        <p:txBody>
          <a:bodyPr wrap="square" rtlCol="0">
            <a:spAutoFit/>
          </a:bodyPr>
          <a:lstStyle/>
          <a:p>
            <a:pPr algn="ctr">
              <a:spcAft>
                <a:spcPts val="1000"/>
              </a:spcAft>
            </a:pPr>
            <a:r>
              <a:rPr lang="en-US" sz="3700" dirty="0">
                <a:latin typeface="Arial" panose="020B0604020202020204" pitchFamily="34" charset="0"/>
                <a:cs typeface="Arial" panose="020B0604020202020204" pitchFamily="34" charset="0"/>
              </a:rPr>
              <a:t>Transgenerational inheritance in humans is controversial </a:t>
            </a:r>
          </a:p>
        </p:txBody>
      </p:sp>
      <p:sp>
        <p:nvSpPr>
          <p:cNvPr id="11" name="Rectangle 10">
            <a:extLst>
              <a:ext uri="{FF2B5EF4-FFF2-40B4-BE49-F238E27FC236}">
                <a16:creationId xmlns:a16="http://schemas.microsoft.com/office/drawing/2014/main" id="{A415E611-812F-3242-9DD1-D7C1D4B905FC}"/>
              </a:ext>
            </a:extLst>
          </p:cNvPr>
          <p:cNvSpPr/>
          <p:nvPr/>
        </p:nvSpPr>
        <p:spPr>
          <a:xfrm>
            <a:off x="280262" y="1918856"/>
            <a:ext cx="5136863" cy="1328569"/>
          </a:xfrm>
          <a:prstGeom prst="rect">
            <a:avLst/>
          </a:prstGeom>
        </p:spPr>
        <p:txBody>
          <a:bodyPr wrap="square">
            <a:spAutoFit/>
          </a:bodyPr>
          <a:lstStyle/>
          <a:p>
            <a:pPr algn="ctr">
              <a:spcAft>
                <a:spcPts val="1000"/>
              </a:spcAft>
            </a:pPr>
            <a:r>
              <a:rPr lang="en-US" sz="2400" b="1" dirty="0">
                <a:latin typeface="Arial" panose="020B0604020202020204" pitchFamily="34" charset="0"/>
                <a:cs typeface="Arial" panose="020B0604020202020204" pitchFamily="34" charset="0"/>
              </a:rPr>
              <a:t>Dutch famine (1944-1945)</a:t>
            </a:r>
          </a:p>
          <a:p>
            <a:pPr algn="ctr">
              <a:spcAft>
                <a:spcPts val="1000"/>
              </a:spcAft>
            </a:pPr>
            <a:r>
              <a:rPr lang="en-US" sz="2400" dirty="0">
                <a:latin typeface="Arial" panose="020B0604020202020204" pitchFamily="34" charset="0"/>
                <a:cs typeface="Arial" panose="020B0604020202020204" pitchFamily="34" charset="0"/>
              </a:rPr>
              <a:t>Difficult to separate TEI from other environmental factors</a:t>
            </a:r>
          </a:p>
        </p:txBody>
      </p:sp>
      <p:pic>
        <p:nvPicPr>
          <p:cNvPr id="2" name="Picture 1">
            <a:extLst>
              <a:ext uri="{FF2B5EF4-FFF2-40B4-BE49-F238E27FC236}">
                <a16:creationId xmlns:a16="http://schemas.microsoft.com/office/drawing/2014/main" id="{59DB7181-2144-E948-BD26-34721EB83616}"/>
              </a:ext>
            </a:extLst>
          </p:cNvPr>
          <p:cNvPicPr>
            <a:picLocks noChangeAspect="1"/>
          </p:cNvPicPr>
          <p:nvPr/>
        </p:nvPicPr>
        <p:blipFill rotWithShape="1">
          <a:blip r:embed="rId3"/>
          <a:srcRect t="7011" b="15936"/>
          <a:stretch/>
        </p:blipFill>
        <p:spPr>
          <a:xfrm>
            <a:off x="5417125" y="1161523"/>
            <a:ext cx="6106681" cy="3138439"/>
          </a:xfrm>
          <a:prstGeom prst="rect">
            <a:avLst/>
          </a:prstGeom>
        </p:spPr>
      </p:pic>
      <p:sp>
        <p:nvSpPr>
          <p:cNvPr id="3" name="Rectangle 2">
            <a:extLst>
              <a:ext uri="{FF2B5EF4-FFF2-40B4-BE49-F238E27FC236}">
                <a16:creationId xmlns:a16="http://schemas.microsoft.com/office/drawing/2014/main" id="{A621A68D-BA69-3049-940D-B66A59E9B620}"/>
              </a:ext>
            </a:extLst>
          </p:cNvPr>
          <p:cNvSpPr/>
          <p:nvPr/>
        </p:nvSpPr>
        <p:spPr>
          <a:xfrm>
            <a:off x="1122218" y="4578925"/>
            <a:ext cx="9947564" cy="461665"/>
          </a:xfrm>
          <a:prstGeom prst="rect">
            <a:avLst/>
          </a:prstGeom>
        </p:spPr>
        <p:txBody>
          <a:bodyPr wrap="square">
            <a:spAutoFit/>
          </a:bodyPr>
          <a:lstStyle/>
          <a:p>
            <a:pPr marL="342900" indent="-342900">
              <a:spcAft>
                <a:spcPts val="1000"/>
              </a:spcAft>
              <a:buFont typeface="Arial" panose="020B0604020202020204" pitchFamily="34" charset="0"/>
              <a:buChar char="•"/>
            </a:pPr>
            <a:r>
              <a:rPr lang="en-US" sz="2400" dirty="0">
                <a:latin typeface="Arial" panose="020B0604020202020204" pitchFamily="34" charset="0"/>
                <a:cs typeface="Arial" panose="020B0604020202020204" pitchFamily="34" charset="0"/>
              </a:rPr>
              <a:t>Transgenerational inheritance has been shown in </a:t>
            </a:r>
            <a:r>
              <a:rPr lang="en-US" sz="2400" i="1" dirty="0">
                <a:latin typeface="Arial" panose="020B0604020202020204" pitchFamily="34" charset="0"/>
                <a:cs typeface="Arial" panose="020B0604020202020204" pitchFamily="34" charset="0"/>
              </a:rPr>
              <a:t>C. </a:t>
            </a:r>
            <a:r>
              <a:rPr lang="en-US" sz="2400" i="1" dirty="0" err="1">
                <a:latin typeface="Arial" panose="020B0604020202020204" pitchFamily="34" charset="0"/>
                <a:cs typeface="Arial" panose="020B0604020202020204" pitchFamily="34" charset="0"/>
              </a:rPr>
              <a:t>elegans</a:t>
            </a:r>
            <a:endParaRPr lang="en-US" sz="2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5C3D058-FDD3-0244-BABF-A43E8A1977FD}"/>
              </a:ext>
            </a:extLst>
          </p:cNvPr>
          <p:cNvPicPr>
            <a:picLocks noChangeAspect="1"/>
          </p:cNvPicPr>
          <p:nvPr/>
        </p:nvPicPr>
        <p:blipFill>
          <a:blip r:embed="rId4"/>
          <a:stretch>
            <a:fillRect/>
          </a:stretch>
        </p:blipFill>
        <p:spPr>
          <a:xfrm>
            <a:off x="6301363" y="5163646"/>
            <a:ext cx="5003223" cy="1265183"/>
          </a:xfrm>
          <a:prstGeom prst="rect">
            <a:avLst/>
          </a:prstGeom>
        </p:spPr>
      </p:pic>
      <p:pic>
        <p:nvPicPr>
          <p:cNvPr id="7" name="Picture 6">
            <a:extLst>
              <a:ext uri="{FF2B5EF4-FFF2-40B4-BE49-F238E27FC236}">
                <a16:creationId xmlns:a16="http://schemas.microsoft.com/office/drawing/2014/main" id="{EF4FB676-1257-AD45-9C7D-B2F1A480BEAE}"/>
              </a:ext>
            </a:extLst>
          </p:cNvPr>
          <p:cNvPicPr>
            <a:picLocks noChangeAspect="1"/>
          </p:cNvPicPr>
          <p:nvPr/>
        </p:nvPicPr>
        <p:blipFill>
          <a:blip r:embed="rId5"/>
          <a:stretch>
            <a:fillRect/>
          </a:stretch>
        </p:blipFill>
        <p:spPr>
          <a:xfrm>
            <a:off x="887414" y="5163646"/>
            <a:ext cx="4934527" cy="1337098"/>
          </a:xfrm>
          <a:prstGeom prst="rect">
            <a:avLst/>
          </a:prstGeom>
        </p:spPr>
      </p:pic>
    </p:spTree>
    <p:extLst>
      <p:ext uri="{BB962C8B-B14F-4D97-AF65-F5344CB8AC3E}">
        <p14:creationId xmlns:p14="http://schemas.microsoft.com/office/powerpoint/2010/main" val="1032099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D604EEA-F8A6-4644-A456-805D490BA46A}"/>
              </a:ext>
            </a:extLst>
          </p:cNvPr>
          <p:cNvGrpSpPr/>
          <p:nvPr/>
        </p:nvGrpSpPr>
        <p:grpSpPr>
          <a:xfrm>
            <a:off x="5749791" y="1569210"/>
            <a:ext cx="6229364" cy="3696377"/>
            <a:chOff x="5845591" y="1745673"/>
            <a:chExt cx="6229364" cy="3696377"/>
          </a:xfrm>
        </p:grpSpPr>
        <p:grpSp>
          <p:nvGrpSpPr>
            <p:cNvPr id="7" name="Group 6">
              <a:extLst>
                <a:ext uri="{FF2B5EF4-FFF2-40B4-BE49-F238E27FC236}">
                  <a16:creationId xmlns:a16="http://schemas.microsoft.com/office/drawing/2014/main" id="{E5E31D4B-F800-F044-8886-1D50A8210151}"/>
                </a:ext>
              </a:extLst>
            </p:cNvPr>
            <p:cNvGrpSpPr/>
            <p:nvPr/>
          </p:nvGrpSpPr>
          <p:grpSpPr>
            <a:xfrm>
              <a:off x="5845591" y="1745673"/>
              <a:ext cx="5666288" cy="3696377"/>
              <a:chOff x="6238852" y="1496236"/>
              <a:chExt cx="4484566" cy="2819076"/>
            </a:xfrm>
          </p:grpSpPr>
          <p:pic>
            <p:nvPicPr>
              <p:cNvPr id="5" name="Picture 4">
                <a:extLst>
                  <a:ext uri="{FF2B5EF4-FFF2-40B4-BE49-F238E27FC236}">
                    <a16:creationId xmlns:a16="http://schemas.microsoft.com/office/drawing/2014/main" id="{98479AFC-2992-3E4F-A716-860D69243D28}"/>
                  </a:ext>
                </a:extLst>
              </p:cNvPr>
              <p:cNvPicPr>
                <a:picLocks noChangeAspect="1"/>
              </p:cNvPicPr>
              <p:nvPr/>
            </p:nvPicPr>
            <p:blipFill>
              <a:blip r:embed="rId3"/>
              <a:stretch>
                <a:fillRect/>
              </a:stretch>
            </p:blipFill>
            <p:spPr>
              <a:xfrm>
                <a:off x="6238852" y="1496236"/>
                <a:ext cx="4484566" cy="2819076"/>
              </a:xfrm>
              <a:prstGeom prst="rect">
                <a:avLst/>
              </a:prstGeom>
            </p:spPr>
          </p:pic>
          <p:sp>
            <p:nvSpPr>
              <p:cNvPr id="6" name="Rectangle 5">
                <a:extLst>
                  <a:ext uri="{FF2B5EF4-FFF2-40B4-BE49-F238E27FC236}">
                    <a16:creationId xmlns:a16="http://schemas.microsoft.com/office/drawing/2014/main" id="{0CB73163-EA18-E94A-9321-40E6D6732DAE}"/>
                  </a:ext>
                </a:extLst>
              </p:cNvPr>
              <p:cNvSpPr/>
              <p:nvPr/>
            </p:nvSpPr>
            <p:spPr>
              <a:xfrm>
                <a:off x="6539345" y="1634836"/>
                <a:ext cx="457200" cy="3879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Picture 17">
              <a:extLst>
                <a:ext uri="{FF2B5EF4-FFF2-40B4-BE49-F238E27FC236}">
                  <a16:creationId xmlns:a16="http://schemas.microsoft.com/office/drawing/2014/main" id="{94699745-9375-3749-B26B-17FE7C6277A7}"/>
                </a:ext>
              </a:extLst>
            </p:cNvPr>
            <p:cNvPicPr>
              <a:picLocks noChangeAspect="1"/>
            </p:cNvPicPr>
            <p:nvPr/>
          </p:nvPicPr>
          <p:blipFill rotWithShape="1">
            <a:blip r:embed="rId4"/>
            <a:srcRect l="19766" t="26830" r="22796" b="3195"/>
            <a:stretch/>
          </p:blipFill>
          <p:spPr>
            <a:xfrm>
              <a:off x="10299035" y="3367733"/>
              <a:ext cx="1775920" cy="1351570"/>
            </a:xfrm>
            <a:prstGeom prst="rect">
              <a:avLst/>
            </a:prstGeom>
          </p:spPr>
        </p:pic>
        <p:sp>
          <p:nvSpPr>
            <p:cNvPr id="19" name="Rectangle 18">
              <a:extLst>
                <a:ext uri="{FF2B5EF4-FFF2-40B4-BE49-F238E27FC236}">
                  <a16:creationId xmlns:a16="http://schemas.microsoft.com/office/drawing/2014/main" id="{76B670E7-85E4-B241-A342-86681249AE9E}"/>
                </a:ext>
              </a:extLst>
            </p:cNvPr>
            <p:cNvSpPr/>
            <p:nvPr/>
          </p:nvSpPr>
          <p:spPr>
            <a:xfrm>
              <a:off x="10898214" y="4897633"/>
              <a:ext cx="577562" cy="307777"/>
            </a:xfrm>
            <a:prstGeom prst="rect">
              <a:avLst/>
            </a:prstGeom>
          </p:spPr>
          <p:txBody>
            <a:bodyPr wrap="square">
              <a:spAutoFit/>
            </a:bodyPr>
            <a:lstStyle/>
            <a:p>
              <a:pPr algn="ctr">
                <a:spcAft>
                  <a:spcPts val="1000"/>
                </a:spcAft>
              </a:pPr>
              <a:r>
                <a:rPr lang="en-US" sz="1400" dirty="0">
                  <a:latin typeface="Arial" panose="020B0604020202020204" pitchFamily="34" charset="0"/>
                  <a:cs typeface="Arial" panose="020B0604020202020204" pitchFamily="34" charset="0"/>
                </a:rPr>
                <a:t>F2</a:t>
              </a:r>
            </a:p>
          </p:txBody>
        </p:sp>
      </p:grpSp>
      <p:sp>
        <p:nvSpPr>
          <p:cNvPr id="4" name="TextBox 3">
            <a:extLst>
              <a:ext uri="{FF2B5EF4-FFF2-40B4-BE49-F238E27FC236}">
                <a16:creationId xmlns:a16="http://schemas.microsoft.com/office/drawing/2014/main" id="{BA5E9085-E9EA-9B4C-B405-2509A787C03B}"/>
              </a:ext>
            </a:extLst>
          </p:cNvPr>
          <p:cNvSpPr txBox="1"/>
          <p:nvPr/>
        </p:nvSpPr>
        <p:spPr>
          <a:xfrm>
            <a:off x="0" y="83317"/>
            <a:ext cx="12192000" cy="1323439"/>
          </a:xfrm>
          <a:prstGeom prst="rect">
            <a:avLst/>
          </a:prstGeom>
          <a:noFill/>
        </p:spPr>
        <p:txBody>
          <a:bodyPr wrap="square" rtlCol="0">
            <a:spAutoFit/>
          </a:bodyPr>
          <a:lstStyle/>
          <a:p>
            <a:pPr algn="ctr">
              <a:spcAft>
                <a:spcPts val="1000"/>
              </a:spcAft>
            </a:pPr>
            <a:r>
              <a:rPr lang="en-US" sz="4000" dirty="0">
                <a:latin typeface="Arial" panose="020B0604020202020204" pitchFamily="34" charset="0"/>
                <a:cs typeface="Arial" panose="020B0604020202020204" pitchFamily="34" charset="0"/>
              </a:rPr>
              <a:t>Transgenerational inheritance</a:t>
            </a:r>
            <a:br>
              <a:rPr lang="en-US" sz="4000" dirty="0">
                <a:latin typeface="Arial" panose="020B0604020202020204" pitchFamily="34" charset="0"/>
                <a:cs typeface="Arial" panose="020B0604020202020204" pitchFamily="34" charset="0"/>
              </a:rPr>
            </a:br>
            <a:r>
              <a:rPr lang="en-US" sz="4000" dirty="0">
                <a:latin typeface="Arial" panose="020B0604020202020204" pitchFamily="34" charset="0"/>
                <a:cs typeface="Arial" panose="020B0604020202020204" pitchFamily="34" charset="0"/>
              </a:rPr>
              <a:t>of pathogen avoidance behavior</a:t>
            </a:r>
          </a:p>
        </p:txBody>
      </p:sp>
      <p:pic>
        <p:nvPicPr>
          <p:cNvPr id="8" name="Picture 7">
            <a:extLst>
              <a:ext uri="{FF2B5EF4-FFF2-40B4-BE49-F238E27FC236}">
                <a16:creationId xmlns:a16="http://schemas.microsoft.com/office/drawing/2014/main" id="{8FC01B33-2767-9F41-8F6D-0E805407D50A}"/>
              </a:ext>
            </a:extLst>
          </p:cNvPr>
          <p:cNvPicPr>
            <a:picLocks noChangeAspect="1"/>
          </p:cNvPicPr>
          <p:nvPr/>
        </p:nvPicPr>
        <p:blipFill rotWithShape="1">
          <a:blip r:embed="rId5">
            <a:duotone>
              <a:prstClr val="black"/>
              <a:schemeClr val="accent4">
                <a:tint val="45000"/>
                <a:satMod val="400000"/>
              </a:schemeClr>
            </a:duotone>
            <a:extLst>
              <a:ext uri="{BEBA8EAE-BF5A-486C-A8C5-ECC9F3942E4B}">
                <a14:imgProps xmlns:a14="http://schemas.microsoft.com/office/drawing/2010/main">
                  <a14:imgLayer r:embed="rId6">
                    <a14:imgEffect>
                      <a14:brightnessContrast bright="-20000" contrast="40000"/>
                    </a14:imgEffect>
                  </a14:imgLayer>
                </a14:imgProps>
              </a:ext>
            </a:extLst>
          </a:blip>
          <a:srcRect l="21666" r="11735" b="13375"/>
          <a:stretch/>
        </p:blipFill>
        <p:spPr>
          <a:xfrm>
            <a:off x="382100" y="2466935"/>
            <a:ext cx="2639326" cy="2333493"/>
          </a:xfrm>
          <a:prstGeom prst="rect">
            <a:avLst/>
          </a:prstGeom>
        </p:spPr>
      </p:pic>
      <p:pic>
        <p:nvPicPr>
          <p:cNvPr id="10" name="Picture 9">
            <a:extLst>
              <a:ext uri="{FF2B5EF4-FFF2-40B4-BE49-F238E27FC236}">
                <a16:creationId xmlns:a16="http://schemas.microsoft.com/office/drawing/2014/main" id="{93A9F4EE-9CDC-C147-9E0D-5E62BE8BBF2E}"/>
              </a:ext>
            </a:extLst>
          </p:cNvPr>
          <p:cNvPicPr>
            <a:picLocks noChangeAspect="1"/>
          </p:cNvPicPr>
          <p:nvPr/>
        </p:nvPicPr>
        <p:blipFill rotWithShape="1">
          <a:blip r:embed="rId7"/>
          <a:srcRect l="14469" r="7910" b="11964"/>
          <a:stretch/>
        </p:blipFill>
        <p:spPr>
          <a:xfrm>
            <a:off x="3423208" y="2466935"/>
            <a:ext cx="2639326" cy="2333493"/>
          </a:xfrm>
          <a:prstGeom prst="rect">
            <a:avLst/>
          </a:prstGeom>
        </p:spPr>
      </p:pic>
      <p:sp>
        <p:nvSpPr>
          <p:cNvPr id="11" name="Rectangle 10">
            <a:extLst>
              <a:ext uri="{FF2B5EF4-FFF2-40B4-BE49-F238E27FC236}">
                <a16:creationId xmlns:a16="http://schemas.microsoft.com/office/drawing/2014/main" id="{E08E7A19-69B6-E640-91DC-F0E5674F403A}"/>
              </a:ext>
            </a:extLst>
          </p:cNvPr>
          <p:cNvSpPr/>
          <p:nvPr/>
        </p:nvSpPr>
        <p:spPr>
          <a:xfrm>
            <a:off x="3543755" y="2005270"/>
            <a:ext cx="2398232" cy="461665"/>
          </a:xfrm>
          <a:prstGeom prst="rect">
            <a:avLst/>
          </a:prstGeom>
        </p:spPr>
        <p:txBody>
          <a:bodyPr wrap="square">
            <a:spAutoFit/>
          </a:bodyPr>
          <a:lstStyle/>
          <a:p>
            <a:pPr algn="ctr">
              <a:spcAft>
                <a:spcPts val="1000"/>
              </a:spcAft>
            </a:pPr>
            <a:r>
              <a:rPr lang="en-US" sz="2400" b="1" i="1" dirty="0">
                <a:latin typeface="Arial" panose="020B0604020202020204" pitchFamily="34" charset="0"/>
                <a:cs typeface="Arial" panose="020B0604020202020204" pitchFamily="34" charset="0"/>
              </a:rPr>
              <a:t>P. aeruginosa</a:t>
            </a:r>
            <a:endParaRPr lang="en-US" sz="2400" i="1"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4880B262-9365-7649-9CD8-564A87351964}"/>
              </a:ext>
            </a:extLst>
          </p:cNvPr>
          <p:cNvSpPr/>
          <p:nvPr/>
        </p:nvSpPr>
        <p:spPr>
          <a:xfrm>
            <a:off x="623194" y="2005269"/>
            <a:ext cx="2398232" cy="461665"/>
          </a:xfrm>
          <a:prstGeom prst="rect">
            <a:avLst/>
          </a:prstGeom>
        </p:spPr>
        <p:txBody>
          <a:bodyPr wrap="square">
            <a:spAutoFit/>
          </a:bodyPr>
          <a:lstStyle/>
          <a:p>
            <a:pPr algn="ctr">
              <a:spcAft>
                <a:spcPts val="1000"/>
              </a:spcAft>
            </a:pPr>
            <a:r>
              <a:rPr lang="en-US" sz="2400" b="1" i="1" dirty="0">
                <a:latin typeface="Arial" panose="020B0604020202020204" pitchFamily="34" charset="0"/>
                <a:cs typeface="Arial" panose="020B0604020202020204" pitchFamily="34" charset="0"/>
              </a:rPr>
              <a:t>E. coli</a:t>
            </a:r>
            <a:endParaRPr lang="en-US" sz="2400" i="1"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B6A1A33D-86BD-EF4C-830A-6E6684EE31C5}"/>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3667" b="94167" l="10000" r="90000">
                        <a14:foregroundMark x1="39333" y1="10333" x2="49889" y2="10667"/>
                        <a14:foregroundMark x1="49889" y1="10667" x2="56889" y2="3000"/>
                        <a14:foregroundMark x1="56889" y1="3000" x2="46556" y2="3833"/>
                        <a14:foregroundMark x1="46556" y1="3833" x2="57000" y2="6333"/>
                        <a14:foregroundMark x1="40778" y1="64500" x2="42222" y2="72167"/>
                        <a14:foregroundMark x1="57556" y1="72167" x2="59222" y2="62333"/>
                        <a14:foregroundMark x1="26667" y1="90333" x2="28667" y2="89500"/>
                        <a14:foregroundMark x1="72556" y1="92500" x2="74444" y2="90333"/>
                        <a14:foregroundMark x1="27778" y1="94167" x2="27778" y2="91333"/>
                      </a14:backgroundRemoval>
                    </a14:imgEffect>
                  </a14:imgLayer>
                </a14:imgProps>
              </a:ext>
            </a:extLst>
          </a:blip>
          <a:stretch>
            <a:fillRect/>
          </a:stretch>
        </p:blipFill>
        <p:spPr>
          <a:xfrm>
            <a:off x="3830615" y="3067201"/>
            <a:ext cx="1824511" cy="1216341"/>
          </a:xfrm>
          <a:prstGeom prst="rect">
            <a:avLst/>
          </a:prstGeom>
        </p:spPr>
      </p:pic>
      <p:sp>
        <p:nvSpPr>
          <p:cNvPr id="15" name="Rectangle 14">
            <a:extLst>
              <a:ext uri="{FF2B5EF4-FFF2-40B4-BE49-F238E27FC236}">
                <a16:creationId xmlns:a16="http://schemas.microsoft.com/office/drawing/2014/main" id="{D688E412-87BE-D348-B12D-EE96AFF32F43}"/>
              </a:ext>
            </a:extLst>
          </p:cNvPr>
          <p:cNvSpPr/>
          <p:nvPr/>
        </p:nvSpPr>
        <p:spPr>
          <a:xfrm>
            <a:off x="121674" y="6423607"/>
            <a:ext cx="4033231" cy="351075"/>
          </a:xfrm>
          <a:prstGeom prst="rect">
            <a:avLst/>
          </a:prstGeom>
        </p:spPr>
        <p:txBody>
          <a:bodyPr wrap="square">
            <a:spAutoFit/>
          </a:bodyPr>
          <a:lstStyle/>
          <a:p>
            <a:pPr>
              <a:spcAft>
                <a:spcPts val="1000"/>
              </a:spcAft>
            </a:pPr>
            <a:r>
              <a:rPr lang="en-US" sz="1600" dirty="0">
                <a:latin typeface="Arial" panose="020B0604020202020204" pitchFamily="34" charset="0"/>
                <a:cs typeface="Arial" panose="020B0604020202020204" pitchFamily="34" charset="0"/>
              </a:rPr>
              <a:t>Adapted from Moore et al. 2018 (</a:t>
            </a:r>
            <a:r>
              <a:rPr lang="en-US" sz="1600" dirty="0" err="1">
                <a:latin typeface="Arial" panose="020B0604020202020204" pitchFamily="34" charset="0"/>
                <a:cs typeface="Arial" panose="020B0604020202020204" pitchFamily="34" charset="0"/>
              </a:rPr>
              <a:t>bioRxiv</a:t>
            </a:r>
            <a:r>
              <a:rPr lang="en-US" sz="1600" dirty="0">
                <a:latin typeface="Arial" panose="020B0604020202020204" pitchFamily="34" charset="0"/>
                <a:cs typeface="Arial" panose="020B0604020202020204" pitchFamily="34" charset="0"/>
              </a:rPr>
              <a:t>)</a:t>
            </a:r>
          </a:p>
        </p:txBody>
      </p:sp>
      <p:sp>
        <p:nvSpPr>
          <p:cNvPr id="16" name="TextBox 15">
            <a:extLst>
              <a:ext uri="{FF2B5EF4-FFF2-40B4-BE49-F238E27FC236}">
                <a16:creationId xmlns:a16="http://schemas.microsoft.com/office/drawing/2014/main" id="{7652BAB2-DA2A-EB43-8F23-539E28ABFB4B}"/>
              </a:ext>
            </a:extLst>
          </p:cNvPr>
          <p:cNvSpPr txBox="1"/>
          <p:nvPr/>
        </p:nvSpPr>
        <p:spPr>
          <a:xfrm>
            <a:off x="6097709" y="4896255"/>
            <a:ext cx="1894439" cy="369332"/>
          </a:xfrm>
          <a:prstGeom prst="rect">
            <a:avLst/>
          </a:prstGeom>
          <a:noFill/>
        </p:spPr>
        <p:txBody>
          <a:bodyPr wrap="square" rtlCol="0">
            <a:spAutoFit/>
          </a:bodyPr>
          <a:lstStyle/>
          <a:p>
            <a:pPr algn="ctr"/>
            <a:r>
              <a:rPr lang="en-US" b="1" i="1" dirty="0">
                <a:latin typeface="Arial" panose="020B0604020202020204" pitchFamily="34" charset="0"/>
                <a:cs typeface="Arial" panose="020B0604020202020204" pitchFamily="34" charset="0"/>
              </a:rPr>
              <a:t>P. aeruginosa</a:t>
            </a:r>
          </a:p>
        </p:txBody>
      </p:sp>
      <p:sp>
        <p:nvSpPr>
          <p:cNvPr id="17" name="TextBox 16">
            <a:extLst>
              <a:ext uri="{FF2B5EF4-FFF2-40B4-BE49-F238E27FC236}">
                <a16:creationId xmlns:a16="http://schemas.microsoft.com/office/drawing/2014/main" id="{183F46FE-E750-4B4E-A768-FC20AED63B94}"/>
              </a:ext>
            </a:extLst>
          </p:cNvPr>
          <p:cNvSpPr txBox="1"/>
          <p:nvPr/>
        </p:nvSpPr>
        <p:spPr>
          <a:xfrm>
            <a:off x="6311499" y="2179292"/>
            <a:ext cx="1466857" cy="369332"/>
          </a:xfrm>
          <a:prstGeom prst="rect">
            <a:avLst/>
          </a:prstGeom>
          <a:noFill/>
        </p:spPr>
        <p:txBody>
          <a:bodyPr wrap="square" rtlCol="0">
            <a:spAutoFit/>
          </a:bodyPr>
          <a:lstStyle/>
          <a:p>
            <a:pPr algn="ctr"/>
            <a:r>
              <a:rPr lang="en-US" b="1" i="1" dirty="0">
                <a:latin typeface="Arial" panose="020B0604020202020204" pitchFamily="34" charset="0"/>
                <a:cs typeface="Arial" panose="020B0604020202020204" pitchFamily="34" charset="0"/>
              </a:rPr>
              <a:t>E. coli</a:t>
            </a:r>
          </a:p>
        </p:txBody>
      </p:sp>
      <p:sp>
        <p:nvSpPr>
          <p:cNvPr id="20" name="Rectangle 19">
            <a:extLst>
              <a:ext uri="{FF2B5EF4-FFF2-40B4-BE49-F238E27FC236}">
                <a16:creationId xmlns:a16="http://schemas.microsoft.com/office/drawing/2014/main" id="{4E119AEE-0B21-4741-AFF6-393B92623C95}"/>
              </a:ext>
            </a:extLst>
          </p:cNvPr>
          <p:cNvSpPr/>
          <p:nvPr/>
        </p:nvSpPr>
        <p:spPr>
          <a:xfrm>
            <a:off x="699557" y="5544545"/>
            <a:ext cx="10792885" cy="461665"/>
          </a:xfrm>
          <a:prstGeom prst="rect">
            <a:avLst/>
          </a:prstGeom>
        </p:spPr>
        <p:txBody>
          <a:bodyPr wrap="square">
            <a:spAutoFit/>
          </a:bodyPr>
          <a:lstStyle/>
          <a:p>
            <a:pPr algn="ctr">
              <a:spcAft>
                <a:spcPts val="1000"/>
              </a:spcAft>
            </a:pPr>
            <a:r>
              <a:rPr lang="en-US" sz="2400" dirty="0">
                <a:latin typeface="Arial" panose="020B0604020202020204" pitchFamily="34" charset="0"/>
                <a:cs typeface="Arial" panose="020B0604020202020204" pitchFamily="34" charset="0"/>
              </a:rPr>
              <a:t>Is this inheritance of pathogen avoidance reproducible?</a:t>
            </a:r>
          </a:p>
        </p:txBody>
      </p:sp>
    </p:spTree>
    <p:extLst>
      <p:ext uri="{BB962C8B-B14F-4D97-AF65-F5344CB8AC3E}">
        <p14:creationId xmlns:p14="http://schemas.microsoft.com/office/powerpoint/2010/main" val="3523897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81BB476-0929-5D42-8B2C-3400B4C81F71}"/>
              </a:ext>
            </a:extLst>
          </p:cNvPr>
          <p:cNvSpPr txBox="1"/>
          <p:nvPr/>
        </p:nvSpPr>
        <p:spPr>
          <a:xfrm>
            <a:off x="0" y="83594"/>
            <a:ext cx="12192000" cy="830997"/>
          </a:xfrm>
          <a:prstGeom prst="rect">
            <a:avLst/>
          </a:prstGeom>
          <a:noFill/>
        </p:spPr>
        <p:txBody>
          <a:bodyPr wrap="square" rtlCol="0">
            <a:spAutoFit/>
          </a:bodyPr>
          <a:lstStyle/>
          <a:p>
            <a:pPr algn="ctr">
              <a:spcAft>
                <a:spcPts val="1000"/>
              </a:spcAft>
            </a:pPr>
            <a:r>
              <a:rPr lang="en-US" sz="4800" dirty="0">
                <a:latin typeface="Arial" panose="020B0604020202020204" pitchFamily="34" charset="0"/>
                <a:cs typeface="Arial" panose="020B0604020202020204" pitchFamily="34" charset="0"/>
              </a:rPr>
              <a:t>Setup for pathogen avoidance assays</a:t>
            </a:r>
          </a:p>
        </p:txBody>
      </p:sp>
      <p:sp>
        <p:nvSpPr>
          <p:cNvPr id="2" name="Oval 1">
            <a:extLst>
              <a:ext uri="{FF2B5EF4-FFF2-40B4-BE49-F238E27FC236}">
                <a16:creationId xmlns:a16="http://schemas.microsoft.com/office/drawing/2014/main" id="{5A26579D-855A-6649-B7CF-296CE3A9E191}"/>
              </a:ext>
            </a:extLst>
          </p:cNvPr>
          <p:cNvSpPr/>
          <p:nvPr/>
        </p:nvSpPr>
        <p:spPr>
          <a:xfrm>
            <a:off x="3200408" y="1884209"/>
            <a:ext cx="1066800" cy="10668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dirty="0">
              <a:solidFill>
                <a:schemeClr val="tx1"/>
              </a:solidFill>
              <a:latin typeface="Arial" panose="020B0604020202020204" pitchFamily="34" charset="0"/>
              <a:cs typeface="Arial" panose="020B0604020202020204" pitchFamily="34" charset="0"/>
            </a:endParaRPr>
          </a:p>
        </p:txBody>
      </p:sp>
      <p:sp>
        <p:nvSpPr>
          <p:cNvPr id="5" name="Oval 4">
            <a:extLst>
              <a:ext uri="{FF2B5EF4-FFF2-40B4-BE49-F238E27FC236}">
                <a16:creationId xmlns:a16="http://schemas.microsoft.com/office/drawing/2014/main" id="{B1A4DB37-ABE5-FB4C-861A-5EA64B350D39}"/>
              </a:ext>
            </a:extLst>
          </p:cNvPr>
          <p:cNvSpPr/>
          <p:nvPr/>
        </p:nvSpPr>
        <p:spPr>
          <a:xfrm>
            <a:off x="3200408" y="4835037"/>
            <a:ext cx="1066800" cy="106680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Arrow Connector 5">
            <a:extLst>
              <a:ext uri="{FF2B5EF4-FFF2-40B4-BE49-F238E27FC236}">
                <a16:creationId xmlns:a16="http://schemas.microsoft.com/office/drawing/2014/main" id="{C23951AE-D5A1-0541-B694-6A3EF3FD3A06}"/>
              </a:ext>
            </a:extLst>
          </p:cNvPr>
          <p:cNvCxnSpPr>
            <a:cxnSpLocks/>
          </p:cNvCxnSpPr>
          <p:nvPr/>
        </p:nvCxnSpPr>
        <p:spPr>
          <a:xfrm flipV="1">
            <a:off x="4592791" y="1884209"/>
            <a:ext cx="609600" cy="2840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B44BD3F4-A69A-4748-9107-848FFEF0585C}"/>
              </a:ext>
            </a:extLst>
          </p:cNvPr>
          <p:cNvSpPr/>
          <p:nvPr/>
        </p:nvSpPr>
        <p:spPr>
          <a:xfrm>
            <a:off x="5527975" y="1205294"/>
            <a:ext cx="1066800" cy="10668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dirty="0">
              <a:solidFill>
                <a:schemeClr val="tx1"/>
              </a:solidFill>
              <a:latin typeface="Arial" panose="020B0604020202020204" pitchFamily="34" charset="0"/>
              <a:cs typeface="Arial" panose="020B0604020202020204" pitchFamily="34" charset="0"/>
            </a:endParaRPr>
          </a:p>
        </p:txBody>
      </p:sp>
      <p:sp>
        <p:nvSpPr>
          <p:cNvPr id="12" name="Oval 11">
            <a:extLst>
              <a:ext uri="{FF2B5EF4-FFF2-40B4-BE49-F238E27FC236}">
                <a16:creationId xmlns:a16="http://schemas.microsoft.com/office/drawing/2014/main" id="{A87FB87B-302C-6544-8C33-237BB4EF48C9}"/>
              </a:ext>
            </a:extLst>
          </p:cNvPr>
          <p:cNvSpPr/>
          <p:nvPr/>
        </p:nvSpPr>
        <p:spPr>
          <a:xfrm>
            <a:off x="5527975" y="2528403"/>
            <a:ext cx="1066800" cy="1066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dirty="0">
              <a:solidFill>
                <a:schemeClr val="tx1"/>
              </a:solidFill>
              <a:latin typeface="Arial" panose="020B0604020202020204" pitchFamily="34" charset="0"/>
              <a:cs typeface="Arial" panose="020B0604020202020204" pitchFamily="34" charset="0"/>
            </a:endParaRPr>
          </a:p>
        </p:txBody>
      </p:sp>
      <p:sp>
        <p:nvSpPr>
          <p:cNvPr id="13" name="Oval 12">
            <a:extLst>
              <a:ext uri="{FF2B5EF4-FFF2-40B4-BE49-F238E27FC236}">
                <a16:creationId xmlns:a16="http://schemas.microsoft.com/office/drawing/2014/main" id="{56619E57-70E5-B74F-8A13-58BF3547FD74}"/>
              </a:ext>
            </a:extLst>
          </p:cNvPr>
          <p:cNvSpPr/>
          <p:nvPr/>
        </p:nvSpPr>
        <p:spPr>
          <a:xfrm>
            <a:off x="5527975" y="4024546"/>
            <a:ext cx="1066800" cy="10668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dirty="0">
              <a:solidFill>
                <a:schemeClr val="tx1"/>
              </a:solidFill>
              <a:latin typeface="Arial" panose="020B0604020202020204" pitchFamily="34" charset="0"/>
              <a:cs typeface="Arial" panose="020B0604020202020204" pitchFamily="34" charset="0"/>
            </a:endParaRPr>
          </a:p>
        </p:txBody>
      </p:sp>
      <p:sp>
        <p:nvSpPr>
          <p:cNvPr id="14" name="Oval 13">
            <a:extLst>
              <a:ext uri="{FF2B5EF4-FFF2-40B4-BE49-F238E27FC236}">
                <a16:creationId xmlns:a16="http://schemas.microsoft.com/office/drawing/2014/main" id="{AD36A77C-7457-DA4A-B6AD-D543DA197CC6}"/>
              </a:ext>
            </a:extLst>
          </p:cNvPr>
          <p:cNvSpPr/>
          <p:nvPr/>
        </p:nvSpPr>
        <p:spPr>
          <a:xfrm>
            <a:off x="5527975" y="5347655"/>
            <a:ext cx="1066800" cy="1066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dirty="0">
              <a:solidFill>
                <a:schemeClr val="tx1"/>
              </a:solidFill>
              <a:latin typeface="Arial" panose="020B0604020202020204" pitchFamily="34" charset="0"/>
              <a:cs typeface="Arial" panose="020B0604020202020204" pitchFamily="34" charset="0"/>
            </a:endParaRPr>
          </a:p>
        </p:txBody>
      </p:sp>
      <p:cxnSp>
        <p:nvCxnSpPr>
          <p:cNvPr id="15" name="Straight Arrow Connector 14">
            <a:extLst>
              <a:ext uri="{FF2B5EF4-FFF2-40B4-BE49-F238E27FC236}">
                <a16:creationId xmlns:a16="http://schemas.microsoft.com/office/drawing/2014/main" id="{8BFC2EA4-EF90-2442-8A55-FB45AEB10151}"/>
              </a:ext>
            </a:extLst>
          </p:cNvPr>
          <p:cNvCxnSpPr>
            <a:cxnSpLocks/>
          </p:cNvCxnSpPr>
          <p:nvPr/>
        </p:nvCxnSpPr>
        <p:spPr>
          <a:xfrm flipV="1">
            <a:off x="4592791" y="4693028"/>
            <a:ext cx="609600" cy="2840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96D89E8-C350-5F40-BFD8-74C8CE25CBE7}"/>
              </a:ext>
            </a:extLst>
          </p:cNvPr>
          <p:cNvCxnSpPr>
            <a:cxnSpLocks/>
          </p:cNvCxnSpPr>
          <p:nvPr/>
        </p:nvCxnSpPr>
        <p:spPr>
          <a:xfrm>
            <a:off x="4592791" y="2621688"/>
            <a:ext cx="609600" cy="2840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3EA9B97-5BC9-604F-99AF-73DEA9DC8AE3}"/>
              </a:ext>
            </a:extLst>
          </p:cNvPr>
          <p:cNvCxnSpPr>
            <a:cxnSpLocks/>
          </p:cNvCxnSpPr>
          <p:nvPr/>
        </p:nvCxnSpPr>
        <p:spPr>
          <a:xfrm>
            <a:off x="4592791" y="5617819"/>
            <a:ext cx="609600" cy="2840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AB111CFE-8EF8-DF49-BC96-B810CFAB4AEF}"/>
              </a:ext>
            </a:extLst>
          </p:cNvPr>
          <p:cNvSpPr/>
          <p:nvPr/>
        </p:nvSpPr>
        <p:spPr>
          <a:xfrm>
            <a:off x="5905511" y="2542258"/>
            <a:ext cx="311727" cy="311727"/>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D873459-8EEC-5A45-A074-102C2658A849}"/>
              </a:ext>
            </a:extLst>
          </p:cNvPr>
          <p:cNvSpPr/>
          <p:nvPr/>
        </p:nvSpPr>
        <p:spPr>
          <a:xfrm>
            <a:off x="5905511" y="3283476"/>
            <a:ext cx="311727" cy="31172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399EDB6-2B7F-9247-9D8A-46DDD90FEB96}"/>
              </a:ext>
            </a:extLst>
          </p:cNvPr>
          <p:cNvSpPr/>
          <p:nvPr/>
        </p:nvSpPr>
        <p:spPr>
          <a:xfrm>
            <a:off x="5905511" y="5368437"/>
            <a:ext cx="311727" cy="311727"/>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D8148F9-8679-0F47-AF9C-825A3D066E66}"/>
              </a:ext>
            </a:extLst>
          </p:cNvPr>
          <p:cNvSpPr/>
          <p:nvPr/>
        </p:nvSpPr>
        <p:spPr>
          <a:xfrm>
            <a:off x="5912440" y="6102727"/>
            <a:ext cx="311727" cy="31172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39A21904-7606-5A41-8BD5-9E0240E0E63D}"/>
              </a:ext>
            </a:extLst>
          </p:cNvPr>
          <p:cNvCxnSpPr>
            <a:cxnSpLocks/>
          </p:cNvCxnSpPr>
          <p:nvPr/>
        </p:nvCxnSpPr>
        <p:spPr>
          <a:xfrm>
            <a:off x="6942869" y="1738694"/>
            <a:ext cx="63557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9D3C14C-1D35-274E-B362-33224E1AC302}"/>
              </a:ext>
            </a:extLst>
          </p:cNvPr>
          <p:cNvSpPr/>
          <p:nvPr/>
        </p:nvSpPr>
        <p:spPr>
          <a:xfrm>
            <a:off x="7855542" y="1205294"/>
            <a:ext cx="1066800" cy="10668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dirty="0">
              <a:solidFill>
                <a:schemeClr val="tx1"/>
              </a:solidFill>
              <a:latin typeface="Arial" panose="020B0604020202020204" pitchFamily="34" charset="0"/>
              <a:cs typeface="Arial" panose="020B0604020202020204" pitchFamily="34" charset="0"/>
            </a:endParaRPr>
          </a:p>
        </p:txBody>
      </p:sp>
      <p:cxnSp>
        <p:nvCxnSpPr>
          <p:cNvPr id="26" name="Straight Arrow Connector 25">
            <a:extLst>
              <a:ext uri="{FF2B5EF4-FFF2-40B4-BE49-F238E27FC236}">
                <a16:creationId xmlns:a16="http://schemas.microsoft.com/office/drawing/2014/main" id="{4387631E-73F5-1F4C-B7BC-0389168BD5A3}"/>
              </a:ext>
            </a:extLst>
          </p:cNvPr>
          <p:cNvCxnSpPr>
            <a:cxnSpLocks/>
          </p:cNvCxnSpPr>
          <p:nvPr/>
        </p:nvCxnSpPr>
        <p:spPr>
          <a:xfrm>
            <a:off x="9247925" y="1738694"/>
            <a:ext cx="6096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1706B818-18B7-554F-8692-F3BA51FC5EA1}"/>
              </a:ext>
            </a:extLst>
          </p:cNvPr>
          <p:cNvSpPr/>
          <p:nvPr/>
        </p:nvSpPr>
        <p:spPr>
          <a:xfrm>
            <a:off x="10183109" y="1205294"/>
            <a:ext cx="1066800" cy="10668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dirty="0">
              <a:solidFill>
                <a:schemeClr val="tx1"/>
              </a:solidFill>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17A5EB6A-A903-D840-BBCE-790CF4AFA493}"/>
              </a:ext>
            </a:extLst>
          </p:cNvPr>
          <p:cNvSpPr/>
          <p:nvPr/>
        </p:nvSpPr>
        <p:spPr>
          <a:xfrm>
            <a:off x="10183109" y="2528403"/>
            <a:ext cx="1066800" cy="1066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75F44F91-385D-4447-9577-D1088CCB7EC8}"/>
              </a:ext>
            </a:extLst>
          </p:cNvPr>
          <p:cNvCxnSpPr>
            <a:cxnSpLocks/>
          </p:cNvCxnSpPr>
          <p:nvPr/>
        </p:nvCxnSpPr>
        <p:spPr>
          <a:xfrm>
            <a:off x="9247925" y="2344459"/>
            <a:ext cx="609600" cy="2840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A4997784-5155-234A-AB25-569C06C96616}"/>
              </a:ext>
            </a:extLst>
          </p:cNvPr>
          <p:cNvSpPr/>
          <p:nvPr/>
        </p:nvSpPr>
        <p:spPr>
          <a:xfrm>
            <a:off x="10560645" y="2542258"/>
            <a:ext cx="311727" cy="311727"/>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EAA255A-A9A9-C842-A224-DE8E04881EF6}"/>
              </a:ext>
            </a:extLst>
          </p:cNvPr>
          <p:cNvSpPr/>
          <p:nvPr/>
        </p:nvSpPr>
        <p:spPr>
          <a:xfrm>
            <a:off x="10560645" y="3283476"/>
            <a:ext cx="311727" cy="31172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640B517D-57B0-314A-BAFC-97B660740D51}"/>
              </a:ext>
            </a:extLst>
          </p:cNvPr>
          <p:cNvCxnSpPr>
            <a:cxnSpLocks/>
          </p:cNvCxnSpPr>
          <p:nvPr/>
        </p:nvCxnSpPr>
        <p:spPr>
          <a:xfrm>
            <a:off x="6942869" y="4557946"/>
            <a:ext cx="63557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EA84C600-1A5C-2447-9F5E-5B5A8A3234D6}"/>
              </a:ext>
            </a:extLst>
          </p:cNvPr>
          <p:cNvSpPr/>
          <p:nvPr/>
        </p:nvSpPr>
        <p:spPr>
          <a:xfrm>
            <a:off x="7855542" y="4024546"/>
            <a:ext cx="1066800" cy="10668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dirty="0">
              <a:solidFill>
                <a:schemeClr val="tx1"/>
              </a:solidFill>
              <a:latin typeface="Arial" panose="020B0604020202020204" pitchFamily="34" charset="0"/>
              <a:cs typeface="Arial" panose="020B0604020202020204" pitchFamily="34" charset="0"/>
            </a:endParaRPr>
          </a:p>
        </p:txBody>
      </p:sp>
      <p:cxnSp>
        <p:nvCxnSpPr>
          <p:cNvPr id="35" name="Straight Arrow Connector 34">
            <a:extLst>
              <a:ext uri="{FF2B5EF4-FFF2-40B4-BE49-F238E27FC236}">
                <a16:creationId xmlns:a16="http://schemas.microsoft.com/office/drawing/2014/main" id="{FF654859-6A54-A442-8C4C-8EFC84A3B42B}"/>
              </a:ext>
            </a:extLst>
          </p:cNvPr>
          <p:cNvCxnSpPr>
            <a:cxnSpLocks/>
          </p:cNvCxnSpPr>
          <p:nvPr/>
        </p:nvCxnSpPr>
        <p:spPr>
          <a:xfrm>
            <a:off x="9247925" y="4557946"/>
            <a:ext cx="6096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06B84DA0-58B3-6F44-A5F2-CB9BB8A6A6E9}"/>
              </a:ext>
            </a:extLst>
          </p:cNvPr>
          <p:cNvSpPr/>
          <p:nvPr/>
        </p:nvSpPr>
        <p:spPr>
          <a:xfrm>
            <a:off x="10183109" y="4024546"/>
            <a:ext cx="1066800" cy="10668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dirty="0">
              <a:solidFill>
                <a:schemeClr val="tx1"/>
              </a:solidFill>
              <a:latin typeface="Arial" panose="020B0604020202020204" pitchFamily="34" charset="0"/>
              <a:cs typeface="Arial" panose="020B0604020202020204" pitchFamily="34" charset="0"/>
            </a:endParaRPr>
          </a:p>
        </p:txBody>
      </p:sp>
      <p:sp>
        <p:nvSpPr>
          <p:cNvPr id="37" name="Oval 36">
            <a:extLst>
              <a:ext uri="{FF2B5EF4-FFF2-40B4-BE49-F238E27FC236}">
                <a16:creationId xmlns:a16="http://schemas.microsoft.com/office/drawing/2014/main" id="{03283889-3D9F-0347-BD40-B2C1D5E470FD}"/>
              </a:ext>
            </a:extLst>
          </p:cNvPr>
          <p:cNvSpPr/>
          <p:nvPr/>
        </p:nvSpPr>
        <p:spPr>
          <a:xfrm>
            <a:off x="10183109" y="5347655"/>
            <a:ext cx="1066800" cy="1066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dirty="0">
              <a:solidFill>
                <a:schemeClr val="tx1"/>
              </a:solidFill>
              <a:latin typeface="Arial" panose="020B0604020202020204" pitchFamily="34" charset="0"/>
              <a:cs typeface="Arial" panose="020B0604020202020204" pitchFamily="34" charset="0"/>
            </a:endParaRPr>
          </a:p>
        </p:txBody>
      </p:sp>
      <p:cxnSp>
        <p:nvCxnSpPr>
          <p:cNvPr id="38" name="Straight Arrow Connector 37">
            <a:extLst>
              <a:ext uri="{FF2B5EF4-FFF2-40B4-BE49-F238E27FC236}">
                <a16:creationId xmlns:a16="http://schemas.microsoft.com/office/drawing/2014/main" id="{D3AB7D92-330C-D340-83F6-740F0426988B}"/>
              </a:ext>
            </a:extLst>
          </p:cNvPr>
          <p:cNvCxnSpPr>
            <a:cxnSpLocks/>
          </p:cNvCxnSpPr>
          <p:nvPr/>
        </p:nvCxnSpPr>
        <p:spPr>
          <a:xfrm>
            <a:off x="9247925" y="5163711"/>
            <a:ext cx="609600" cy="2840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70152858-6788-6244-A67D-4CBD447BB294}"/>
              </a:ext>
            </a:extLst>
          </p:cNvPr>
          <p:cNvSpPr/>
          <p:nvPr/>
        </p:nvSpPr>
        <p:spPr>
          <a:xfrm>
            <a:off x="10560645" y="5361510"/>
            <a:ext cx="311727" cy="311727"/>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2D2D0B1F-D950-CB4B-AC2B-EC8C91CD4013}"/>
              </a:ext>
            </a:extLst>
          </p:cNvPr>
          <p:cNvSpPr/>
          <p:nvPr/>
        </p:nvSpPr>
        <p:spPr>
          <a:xfrm>
            <a:off x="10560645" y="6102728"/>
            <a:ext cx="311727" cy="31172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312F62B1-F2C0-094F-8974-481C9621992B}"/>
              </a:ext>
            </a:extLst>
          </p:cNvPr>
          <p:cNvSpPr txBox="1"/>
          <p:nvPr/>
        </p:nvSpPr>
        <p:spPr>
          <a:xfrm>
            <a:off x="7649476" y="2410881"/>
            <a:ext cx="1466857"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F1 (naïve)</a:t>
            </a:r>
          </a:p>
        </p:txBody>
      </p:sp>
      <p:sp>
        <p:nvSpPr>
          <p:cNvPr id="42" name="TextBox 41">
            <a:extLst>
              <a:ext uri="{FF2B5EF4-FFF2-40B4-BE49-F238E27FC236}">
                <a16:creationId xmlns:a16="http://schemas.microsoft.com/office/drawing/2014/main" id="{5ED3E866-FAEC-C74B-9039-F4894B0BD724}"/>
              </a:ext>
            </a:extLst>
          </p:cNvPr>
          <p:cNvSpPr txBox="1"/>
          <p:nvPr/>
        </p:nvSpPr>
        <p:spPr>
          <a:xfrm>
            <a:off x="7571451" y="5217709"/>
            <a:ext cx="1648764"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F1 (trained)</a:t>
            </a:r>
          </a:p>
        </p:txBody>
      </p:sp>
      <p:sp>
        <p:nvSpPr>
          <p:cNvPr id="43" name="Oval 42">
            <a:extLst>
              <a:ext uri="{FF2B5EF4-FFF2-40B4-BE49-F238E27FC236}">
                <a16:creationId xmlns:a16="http://schemas.microsoft.com/office/drawing/2014/main" id="{CC593F1D-333B-FF45-A85E-9EEF3BFB945E}"/>
              </a:ext>
            </a:extLst>
          </p:cNvPr>
          <p:cNvSpPr/>
          <p:nvPr/>
        </p:nvSpPr>
        <p:spPr>
          <a:xfrm>
            <a:off x="623439" y="2951009"/>
            <a:ext cx="1925784" cy="1925784"/>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latin typeface="Arial" panose="020B0604020202020204" pitchFamily="34" charset="0"/>
              <a:cs typeface="Arial" panose="020B0604020202020204" pitchFamily="34" charset="0"/>
            </a:endParaRPr>
          </a:p>
        </p:txBody>
      </p:sp>
      <p:cxnSp>
        <p:nvCxnSpPr>
          <p:cNvPr id="44" name="Straight Arrow Connector 43">
            <a:extLst>
              <a:ext uri="{FF2B5EF4-FFF2-40B4-BE49-F238E27FC236}">
                <a16:creationId xmlns:a16="http://schemas.microsoft.com/office/drawing/2014/main" id="{EEB804BF-BF07-EC4D-81FA-9CC5707C3749}"/>
              </a:ext>
            </a:extLst>
          </p:cNvPr>
          <p:cNvCxnSpPr>
            <a:cxnSpLocks/>
          </p:cNvCxnSpPr>
          <p:nvPr/>
        </p:nvCxnSpPr>
        <p:spPr>
          <a:xfrm flipV="1">
            <a:off x="2445322" y="2763697"/>
            <a:ext cx="609600" cy="2840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E7CCBD3-8094-4640-96C0-F073B2926665}"/>
              </a:ext>
            </a:extLst>
          </p:cNvPr>
          <p:cNvCxnSpPr>
            <a:cxnSpLocks/>
          </p:cNvCxnSpPr>
          <p:nvPr/>
        </p:nvCxnSpPr>
        <p:spPr>
          <a:xfrm>
            <a:off x="2445315" y="4910510"/>
            <a:ext cx="609600" cy="2840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71C3C63-D63D-5B42-934C-8389AA564B54}"/>
              </a:ext>
            </a:extLst>
          </p:cNvPr>
          <p:cNvSpPr txBox="1"/>
          <p:nvPr/>
        </p:nvSpPr>
        <p:spPr>
          <a:xfrm>
            <a:off x="3124177" y="3595203"/>
            <a:ext cx="1212282" cy="707886"/>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24hr</a:t>
            </a:r>
          </a:p>
          <a:p>
            <a:pPr algn="ctr"/>
            <a:r>
              <a:rPr lang="en-US" sz="2000" b="1" dirty="0">
                <a:latin typeface="Arial" panose="020B0604020202020204" pitchFamily="34" charset="0"/>
                <a:cs typeface="Arial" panose="020B0604020202020204" pitchFamily="34" charset="0"/>
              </a:rPr>
              <a:t>training</a:t>
            </a:r>
          </a:p>
        </p:txBody>
      </p:sp>
      <p:pic>
        <p:nvPicPr>
          <p:cNvPr id="46" name="Picture 45">
            <a:extLst>
              <a:ext uri="{FF2B5EF4-FFF2-40B4-BE49-F238E27FC236}">
                <a16:creationId xmlns:a16="http://schemas.microsoft.com/office/drawing/2014/main" id="{6D9400A3-4D1C-654E-9743-B41E0D041CF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667" b="94167" l="10000" r="90000">
                        <a14:foregroundMark x1="39333" y1="10333" x2="49889" y2="10667"/>
                        <a14:foregroundMark x1="49889" y1="10667" x2="56889" y2="3000"/>
                        <a14:foregroundMark x1="56889" y1="3000" x2="46556" y2="3833"/>
                        <a14:foregroundMark x1="46556" y1="3833" x2="57000" y2="6333"/>
                        <a14:foregroundMark x1="40778" y1="64500" x2="42222" y2="72167"/>
                        <a14:foregroundMark x1="57556" y1="72167" x2="59222" y2="62333"/>
                        <a14:foregroundMark x1="26667" y1="90333" x2="28667" y2="89500"/>
                        <a14:foregroundMark x1="72556" y1="92500" x2="74444" y2="90333"/>
                        <a14:foregroundMark x1="27778" y1="94167" x2="27778" y2="91333"/>
                      </a14:backgroundRemoval>
                    </a14:imgEffect>
                  </a14:imgLayer>
                </a14:imgProps>
              </a:ext>
            </a:extLst>
          </a:blip>
          <a:stretch>
            <a:fillRect/>
          </a:stretch>
        </p:blipFill>
        <p:spPr>
          <a:xfrm>
            <a:off x="3337515" y="5138297"/>
            <a:ext cx="820720" cy="547147"/>
          </a:xfrm>
          <a:prstGeom prst="rect">
            <a:avLst/>
          </a:prstGeom>
        </p:spPr>
      </p:pic>
      <p:sp>
        <p:nvSpPr>
          <p:cNvPr id="48" name="TextBox 47">
            <a:extLst>
              <a:ext uri="{FF2B5EF4-FFF2-40B4-BE49-F238E27FC236}">
                <a16:creationId xmlns:a16="http://schemas.microsoft.com/office/drawing/2014/main" id="{AF370B8C-5CDF-9941-A4CC-C325B6680AB0}"/>
              </a:ext>
            </a:extLst>
          </p:cNvPr>
          <p:cNvSpPr txBox="1"/>
          <p:nvPr/>
        </p:nvSpPr>
        <p:spPr>
          <a:xfrm>
            <a:off x="3014446" y="1424418"/>
            <a:ext cx="1466857" cy="400110"/>
          </a:xfrm>
          <a:prstGeom prst="rect">
            <a:avLst/>
          </a:prstGeom>
          <a:noFill/>
        </p:spPr>
        <p:txBody>
          <a:bodyPr wrap="square" rtlCol="0">
            <a:spAutoFit/>
          </a:bodyPr>
          <a:lstStyle/>
          <a:p>
            <a:pPr algn="ctr"/>
            <a:r>
              <a:rPr lang="en-US" sz="2000" b="1" i="1" dirty="0">
                <a:latin typeface="Arial" panose="020B0604020202020204" pitchFamily="34" charset="0"/>
                <a:cs typeface="Arial" panose="020B0604020202020204" pitchFamily="34" charset="0"/>
              </a:rPr>
              <a:t>E. coli</a:t>
            </a:r>
          </a:p>
        </p:txBody>
      </p:sp>
      <p:sp>
        <p:nvSpPr>
          <p:cNvPr id="49" name="TextBox 48">
            <a:extLst>
              <a:ext uri="{FF2B5EF4-FFF2-40B4-BE49-F238E27FC236}">
                <a16:creationId xmlns:a16="http://schemas.microsoft.com/office/drawing/2014/main" id="{7A348E06-FDE1-B648-9C46-4A56330822B5}"/>
              </a:ext>
            </a:extLst>
          </p:cNvPr>
          <p:cNvSpPr txBox="1"/>
          <p:nvPr/>
        </p:nvSpPr>
        <p:spPr>
          <a:xfrm>
            <a:off x="2811782" y="5960557"/>
            <a:ext cx="1844052" cy="400110"/>
          </a:xfrm>
          <a:prstGeom prst="rect">
            <a:avLst/>
          </a:prstGeom>
          <a:noFill/>
        </p:spPr>
        <p:txBody>
          <a:bodyPr wrap="square" rtlCol="0">
            <a:spAutoFit/>
          </a:bodyPr>
          <a:lstStyle/>
          <a:p>
            <a:pPr algn="ctr"/>
            <a:r>
              <a:rPr lang="en-US" sz="2000" b="1" i="1" dirty="0">
                <a:latin typeface="Arial" panose="020B0604020202020204" pitchFamily="34" charset="0"/>
                <a:cs typeface="Arial" panose="020B0604020202020204" pitchFamily="34" charset="0"/>
              </a:rPr>
              <a:t>P. aeruginosa</a:t>
            </a:r>
          </a:p>
        </p:txBody>
      </p:sp>
      <p:pic>
        <p:nvPicPr>
          <p:cNvPr id="54" name="Picture 53">
            <a:extLst>
              <a:ext uri="{FF2B5EF4-FFF2-40B4-BE49-F238E27FC236}">
                <a16:creationId xmlns:a16="http://schemas.microsoft.com/office/drawing/2014/main" id="{8A6A52FD-A69A-8447-BEE6-8C09F1BA94D0}"/>
              </a:ext>
            </a:extLst>
          </p:cNvPr>
          <p:cNvPicPr>
            <a:picLocks noChangeAspect="1"/>
          </p:cNvPicPr>
          <p:nvPr/>
        </p:nvPicPr>
        <p:blipFill>
          <a:blip r:embed="rId5">
            <a:biLevel thresh="75000"/>
            <a:extLst>
              <a:ext uri="{BEBA8EAE-BF5A-486C-A8C5-ECC9F3942E4B}">
                <a14:imgProps xmlns:a14="http://schemas.microsoft.com/office/drawing/2010/main">
                  <a14:imgLayer r:embed="rId6">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3544234" y="2224870"/>
            <a:ext cx="198145" cy="87184"/>
          </a:xfrm>
          <a:prstGeom prst="rect">
            <a:avLst/>
          </a:prstGeom>
        </p:spPr>
      </p:pic>
      <p:pic>
        <p:nvPicPr>
          <p:cNvPr id="55" name="Picture 54">
            <a:extLst>
              <a:ext uri="{FF2B5EF4-FFF2-40B4-BE49-F238E27FC236}">
                <a16:creationId xmlns:a16="http://schemas.microsoft.com/office/drawing/2014/main" id="{97E68C79-FBDB-0949-A5C9-0DF81F37F662}"/>
              </a:ext>
            </a:extLst>
          </p:cNvPr>
          <p:cNvPicPr>
            <a:picLocks noChangeAspect="1"/>
          </p:cNvPicPr>
          <p:nvPr/>
        </p:nvPicPr>
        <p:blipFill>
          <a:blip r:embed="rId5">
            <a:biLevel thresh="75000"/>
            <a:extLst>
              <a:ext uri="{BEBA8EAE-BF5A-486C-A8C5-ECC9F3942E4B}">
                <a14:imgProps xmlns:a14="http://schemas.microsoft.com/office/drawing/2010/main">
                  <a14:imgLayer r:embed="rId7">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3597561" y="2367289"/>
            <a:ext cx="198145" cy="87184"/>
          </a:xfrm>
          <a:prstGeom prst="rect">
            <a:avLst/>
          </a:prstGeom>
        </p:spPr>
      </p:pic>
      <p:pic>
        <p:nvPicPr>
          <p:cNvPr id="56" name="Picture 55">
            <a:extLst>
              <a:ext uri="{FF2B5EF4-FFF2-40B4-BE49-F238E27FC236}">
                <a16:creationId xmlns:a16="http://schemas.microsoft.com/office/drawing/2014/main" id="{D204432C-F29C-6F49-A136-DB799C98FAA5}"/>
              </a:ext>
            </a:extLst>
          </p:cNvPr>
          <p:cNvPicPr>
            <a:picLocks noChangeAspect="1"/>
          </p:cNvPicPr>
          <p:nvPr/>
        </p:nvPicPr>
        <p:blipFill>
          <a:blip r:embed="rId5">
            <a:biLevel thresh="75000"/>
            <a:extLst>
              <a:ext uri="{BEBA8EAE-BF5A-486C-A8C5-ECC9F3942E4B}">
                <a14:imgProps xmlns:a14="http://schemas.microsoft.com/office/drawing/2010/main">
                  <a14:imgLayer r:embed="rId8">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3686511" y="2494522"/>
            <a:ext cx="198145" cy="87184"/>
          </a:xfrm>
          <a:prstGeom prst="rect">
            <a:avLst/>
          </a:prstGeom>
        </p:spPr>
      </p:pic>
      <p:pic>
        <p:nvPicPr>
          <p:cNvPr id="57" name="Picture 56">
            <a:extLst>
              <a:ext uri="{FF2B5EF4-FFF2-40B4-BE49-F238E27FC236}">
                <a16:creationId xmlns:a16="http://schemas.microsoft.com/office/drawing/2014/main" id="{2AF4BF55-8E10-B84C-8671-EEE9732AB66A}"/>
              </a:ext>
            </a:extLst>
          </p:cNvPr>
          <p:cNvPicPr>
            <a:picLocks noChangeAspect="1"/>
          </p:cNvPicPr>
          <p:nvPr/>
        </p:nvPicPr>
        <p:blipFill>
          <a:blip r:embed="rId5">
            <a:biLevel thresh="75000"/>
            <a:extLst>
              <a:ext uri="{BEBA8EAE-BF5A-486C-A8C5-ECC9F3942E4B}">
                <a14:imgProps xmlns:a14="http://schemas.microsoft.com/office/drawing/2010/main">
                  <a14:imgLayer r:embed="rId9">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3884656" y="2224870"/>
            <a:ext cx="198145" cy="87184"/>
          </a:xfrm>
          <a:prstGeom prst="rect">
            <a:avLst/>
          </a:prstGeom>
        </p:spPr>
      </p:pic>
      <p:pic>
        <p:nvPicPr>
          <p:cNvPr id="58" name="Picture 57">
            <a:extLst>
              <a:ext uri="{FF2B5EF4-FFF2-40B4-BE49-F238E27FC236}">
                <a16:creationId xmlns:a16="http://schemas.microsoft.com/office/drawing/2014/main" id="{3E2AA032-3C65-DC40-BC42-9CFBBF557CC1}"/>
              </a:ext>
            </a:extLst>
          </p:cNvPr>
          <p:cNvPicPr>
            <a:picLocks noChangeAspect="1"/>
          </p:cNvPicPr>
          <p:nvPr/>
        </p:nvPicPr>
        <p:blipFill>
          <a:blip r:embed="rId5">
            <a:biLevel thresh="75000"/>
            <a:extLst>
              <a:ext uri="{BEBA8EAE-BF5A-486C-A8C5-ECC9F3942E4B}">
                <a14:imgProps xmlns:a14="http://schemas.microsoft.com/office/drawing/2010/main">
                  <a14:imgLayer r:embed="rId10">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3398671" y="2546965"/>
            <a:ext cx="198145" cy="87184"/>
          </a:xfrm>
          <a:prstGeom prst="rect">
            <a:avLst/>
          </a:prstGeom>
        </p:spPr>
      </p:pic>
      <p:pic>
        <p:nvPicPr>
          <p:cNvPr id="59" name="Picture 58">
            <a:extLst>
              <a:ext uri="{FF2B5EF4-FFF2-40B4-BE49-F238E27FC236}">
                <a16:creationId xmlns:a16="http://schemas.microsoft.com/office/drawing/2014/main" id="{1CB099B2-A4AD-0A42-9845-4986654F2C4D}"/>
              </a:ext>
            </a:extLst>
          </p:cNvPr>
          <p:cNvPicPr>
            <a:picLocks noChangeAspect="1"/>
          </p:cNvPicPr>
          <p:nvPr/>
        </p:nvPicPr>
        <p:blipFill>
          <a:blip r:embed="rId5">
            <a:biLevel thresh="75000"/>
            <a:extLst>
              <a:ext uri="{BEBA8EAE-BF5A-486C-A8C5-ECC9F3942E4B}">
                <a14:imgProps xmlns:a14="http://schemas.microsoft.com/office/drawing/2010/main">
                  <a14:imgLayer r:embed="rId11">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3686510" y="2674524"/>
            <a:ext cx="198145" cy="87184"/>
          </a:xfrm>
          <a:prstGeom prst="rect">
            <a:avLst/>
          </a:prstGeom>
        </p:spPr>
      </p:pic>
      <p:pic>
        <p:nvPicPr>
          <p:cNvPr id="60" name="Picture 59">
            <a:extLst>
              <a:ext uri="{FF2B5EF4-FFF2-40B4-BE49-F238E27FC236}">
                <a16:creationId xmlns:a16="http://schemas.microsoft.com/office/drawing/2014/main" id="{E9C2608A-D252-E543-9F8B-9C96288C6610}"/>
              </a:ext>
            </a:extLst>
          </p:cNvPr>
          <p:cNvPicPr>
            <a:picLocks noChangeAspect="1"/>
          </p:cNvPicPr>
          <p:nvPr/>
        </p:nvPicPr>
        <p:blipFill>
          <a:blip r:embed="rId5">
            <a:biLevel thresh="75000"/>
            <a:extLst>
              <a:ext uri="{BEBA8EAE-BF5A-486C-A8C5-ECC9F3942E4B}">
                <a14:imgProps xmlns:a14="http://schemas.microsoft.com/office/drawing/2010/main">
                  <a14:imgLayer r:embed="rId12">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3931069" y="2399284"/>
            <a:ext cx="198145" cy="87184"/>
          </a:xfrm>
          <a:prstGeom prst="rect">
            <a:avLst/>
          </a:prstGeom>
        </p:spPr>
      </p:pic>
      <p:pic>
        <p:nvPicPr>
          <p:cNvPr id="61" name="Picture 60">
            <a:extLst>
              <a:ext uri="{FF2B5EF4-FFF2-40B4-BE49-F238E27FC236}">
                <a16:creationId xmlns:a16="http://schemas.microsoft.com/office/drawing/2014/main" id="{7A398389-5662-5149-9C53-000D32BA2F67}"/>
              </a:ext>
            </a:extLst>
          </p:cNvPr>
          <p:cNvPicPr>
            <a:picLocks noChangeAspect="1"/>
          </p:cNvPicPr>
          <p:nvPr/>
        </p:nvPicPr>
        <p:blipFill>
          <a:blip r:embed="rId5">
            <a:biLevel thresh="75000"/>
            <a:extLst>
              <a:ext uri="{BEBA8EAE-BF5A-486C-A8C5-ECC9F3942E4B}">
                <a14:imgProps xmlns:a14="http://schemas.microsoft.com/office/drawing/2010/main">
                  <a14:imgLayer r:embed="rId13">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3299912" y="2298734"/>
            <a:ext cx="198145" cy="87184"/>
          </a:xfrm>
          <a:prstGeom prst="rect">
            <a:avLst/>
          </a:prstGeom>
        </p:spPr>
      </p:pic>
      <p:pic>
        <p:nvPicPr>
          <p:cNvPr id="62" name="Picture 61">
            <a:extLst>
              <a:ext uri="{FF2B5EF4-FFF2-40B4-BE49-F238E27FC236}">
                <a16:creationId xmlns:a16="http://schemas.microsoft.com/office/drawing/2014/main" id="{F4B7EA2D-E5E2-AE48-B38E-117D74DC7E0C}"/>
              </a:ext>
            </a:extLst>
          </p:cNvPr>
          <p:cNvPicPr>
            <a:picLocks noChangeAspect="1"/>
          </p:cNvPicPr>
          <p:nvPr/>
        </p:nvPicPr>
        <p:blipFill>
          <a:blip r:embed="rId5">
            <a:biLevel thresh="75000"/>
            <a:extLst>
              <a:ext uri="{BEBA8EAE-BF5A-486C-A8C5-ECC9F3942E4B}">
                <a14:imgProps xmlns:a14="http://schemas.microsoft.com/office/drawing/2010/main">
                  <a14:imgLayer r:embed="rId14">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3665190" y="2019954"/>
            <a:ext cx="198145" cy="87184"/>
          </a:xfrm>
          <a:prstGeom prst="rect">
            <a:avLst/>
          </a:prstGeom>
        </p:spPr>
      </p:pic>
      <p:pic>
        <p:nvPicPr>
          <p:cNvPr id="63" name="Picture 62">
            <a:extLst>
              <a:ext uri="{FF2B5EF4-FFF2-40B4-BE49-F238E27FC236}">
                <a16:creationId xmlns:a16="http://schemas.microsoft.com/office/drawing/2014/main" id="{0239044E-EE3E-3341-987F-16517DE04CC7}"/>
              </a:ext>
            </a:extLst>
          </p:cNvPr>
          <p:cNvPicPr>
            <a:picLocks noChangeAspect="1"/>
          </p:cNvPicPr>
          <p:nvPr/>
        </p:nvPicPr>
        <p:blipFill>
          <a:blip r:embed="rId5">
            <a:biLevel thresh="75000"/>
            <a:extLst>
              <a:ext uri="{BEBA8EAE-BF5A-486C-A8C5-ECC9F3942E4B}">
                <a14:imgProps xmlns:a14="http://schemas.microsoft.com/office/drawing/2010/main">
                  <a14:imgLayer r:embed="rId15">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5965164" y="2657845"/>
            <a:ext cx="198145" cy="87184"/>
          </a:xfrm>
          <a:prstGeom prst="rect">
            <a:avLst/>
          </a:prstGeom>
        </p:spPr>
      </p:pic>
      <p:pic>
        <p:nvPicPr>
          <p:cNvPr id="64" name="Picture 63">
            <a:extLst>
              <a:ext uri="{FF2B5EF4-FFF2-40B4-BE49-F238E27FC236}">
                <a16:creationId xmlns:a16="http://schemas.microsoft.com/office/drawing/2014/main" id="{498FB3F0-07EB-CF43-A2E4-E0279606FB1A}"/>
              </a:ext>
            </a:extLst>
          </p:cNvPr>
          <p:cNvPicPr>
            <a:picLocks noChangeAspect="1"/>
          </p:cNvPicPr>
          <p:nvPr/>
        </p:nvPicPr>
        <p:blipFill>
          <a:blip r:embed="rId5">
            <a:biLevel thresh="75000"/>
            <a:extLst>
              <a:ext uri="{BEBA8EAE-BF5A-486C-A8C5-ECC9F3942E4B}">
                <a14:imgProps xmlns:a14="http://schemas.microsoft.com/office/drawing/2010/main">
                  <a14:imgLayer r:embed="rId16">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5859163" y="3222613"/>
            <a:ext cx="198145" cy="87184"/>
          </a:xfrm>
          <a:prstGeom prst="rect">
            <a:avLst/>
          </a:prstGeom>
        </p:spPr>
      </p:pic>
      <p:pic>
        <p:nvPicPr>
          <p:cNvPr id="65" name="Picture 64">
            <a:extLst>
              <a:ext uri="{FF2B5EF4-FFF2-40B4-BE49-F238E27FC236}">
                <a16:creationId xmlns:a16="http://schemas.microsoft.com/office/drawing/2014/main" id="{78AF963B-5BBE-4B48-BB96-DD47767F081D}"/>
              </a:ext>
            </a:extLst>
          </p:cNvPr>
          <p:cNvPicPr>
            <a:picLocks noChangeAspect="1"/>
          </p:cNvPicPr>
          <p:nvPr/>
        </p:nvPicPr>
        <p:blipFill>
          <a:blip r:embed="rId5">
            <a:biLevel thresh="75000"/>
            <a:extLst>
              <a:ext uri="{BEBA8EAE-BF5A-486C-A8C5-ECC9F3942E4B}">
                <a14:imgProps xmlns:a14="http://schemas.microsoft.com/office/drawing/2010/main">
                  <a14:imgLayer r:embed="rId17">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5886449" y="3352155"/>
            <a:ext cx="198145" cy="87184"/>
          </a:xfrm>
          <a:prstGeom prst="rect">
            <a:avLst/>
          </a:prstGeom>
        </p:spPr>
      </p:pic>
      <p:pic>
        <p:nvPicPr>
          <p:cNvPr id="66" name="Picture 65">
            <a:extLst>
              <a:ext uri="{FF2B5EF4-FFF2-40B4-BE49-F238E27FC236}">
                <a16:creationId xmlns:a16="http://schemas.microsoft.com/office/drawing/2014/main" id="{674E6295-F9E2-CB4C-8E03-E3C299EDE143}"/>
              </a:ext>
            </a:extLst>
          </p:cNvPr>
          <p:cNvPicPr>
            <a:picLocks noChangeAspect="1"/>
          </p:cNvPicPr>
          <p:nvPr/>
        </p:nvPicPr>
        <p:blipFill>
          <a:blip r:embed="rId5">
            <a:biLevel thresh="75000"/>
            <a:extLst>
              <a:ext uri="{BEBA8EAE-BF5A-486C-A8C5-ECC9F3942E4B}">
                <a14:imgProps xmlns:a14="http://schemas.microsoft.com/office/drawing/2010/main">
                  <a14:imgLayer r:embed="rId18">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6064237" y="3298172"/>
            <a:ext cx="198145" cy="87184"/>
          </a:xfrm>
          <a:prstGeom prst="rect">
            <a:avLst/>
          </a:prstGeom>
        </p:spPr>
      </p:pic>
      <p:pic>
        <p:nvPicPr>
          <p:cNvPr id="67" name="Picture 66">
            <a:extLst>
              <a:ext uri="{FF2B5EF4-FFF2-40B4-BE49-F238E27FC236}">
                <a16:creationId xmlns:a16="http://schemas.microsoft.com/office/drawing/2014/main" id="{5BA8EBA2-C8C2-5648-A5C9-EE8D1095B837}"/>
              </a:ext>
            </a:extLst>
          </p:cNvPr>
          <p:cNvPicPr>
            <a:picLocks noChangeAspect="1"/>
          </p:cNvPicPr>
          <p:nvPr/>
        </p:nvPicPr>
        <p:blipFill>
          <a:blip r:embed="rId5">
            <a:biLevel thresh="75000"/>
            <a:extLst>
              <a:ext uri="{BEBA8EAE-BF5A-486C-A8C5-ECC9F3942E4B}">
                <a14:imgProps xmlns:a14="http://schemas.microsoft.com/office/drawing/2010/main">
                  <a14:imgLayer r:embed="rId19">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6076348" y="3436717"/>
            <a:ext cx="198145" cy="87184"/>
          </a:xfrm>
          <a:prstGeom prst="rect">
            <a:avLst/>
          </a:prstGeom>
        </p:spPr>
      </p:pic>
      <p:pic>
        <p:nvPicPr>
          <p:cNvPr id="68" name="Picture 67">
            <a:extLst>
              <a:ext uri="{FF2B5EF4-FFF2-40B4-BE49-F238E27FC236}">
                <a16:creationId xmlns:a16="http://schemas.microsoft.com/office/drawing/2014/main" id="{CDFAC8FB-157E-AC44-80E7-89BF5AE9CCB8}"/>
              </a:ext>
            </a:extLst>
          </p:cNvPr>
          <p:cNvPicPr>
            <a:picLocks noChangeAspect="1"/>
          </p:cNvPicPr>
          <p:nvPr/>
        </p:nvPicPr>
        <p:blipFill>
          <a:blip r:embed="rId5">
            <a:biLevel thresh="75000"/>
            <a:extLst>
              <a:ext uri="{BEBA8EAE-BF5A-486C-A8C5-ECC9F3942E4B}">
                <a14:imgProps xmlns:a14="http://schemas.microsoft.com/office/drawing/2010/main">
                  <a14:imgLayer r:embed="rId8">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5878203" y="3454035"/>
            <a:ext cx="198145" cy="87184"/>
          </a:xfrm>
          <a:prstGeom prst="rect">
            <a:avLst/>
          </a:prstGeom>
        </p:spPr>
      </p:pic>
      <p:pic>
        <p:nvPicPr>
          <p:cNvPr id="75" name="Picture 74">
            <a:extLst>
              <a:ext uri="{FF2B5EF4-FFF2-40B4-BE49-F238E27FC236}">
                <a16:creationId xmlns:a16="http://schemas.microsoft.com/office/drawing/2014/main" id="{BC22C4AD-4676-D743-B35A-ABB0D3845C83}"/>
              </a:ext>
            </a:extLst>
          </p:cNvPr>
          <p:cNvPicPr>
            <a:picLocks noChangeAspect="1"/>
          </p:cNvPicPr>
          <p:nvPr/>
        </p:nvPicPr>
        <p:blipFill>
          <a:blip r:embed="rId5">
            <a:biLevel thresh="75000"/>
            <a:extLst>
              <a:ext uri="{BEBA8EAE-BF5A-486C-A8C5-ECC9F3942E4B}">
                <a14:imgProps xmlns:a14="http://schemas.microsoft.com/office/drawing/2010/main">
                  <a14:imgLayer r:embed="rId20">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5897855" y="5378876"/>
            <a:ext cx="198145" cy="87184"/>
          </a:xfrm>
          <a:prstGeom prst="rect">
            <a:avLst/>
          </a:prstGeom>
        </p:spPr>
      </p:pic>
      <p:pic>
        <p:nvPicPr>
          <p:cNvPr id="76" name="Picture 75">
            <a:extLst>
              <a:ext uri="{FF2B5EF4-FFF2-40B4-BE49-F238E27FC236}">
                <a16:creationId xmlns:a16="http://schemas.microsoft.com/office/drawing/2014/main" id="{BE801248-DE79-0D45-B15D-AB5B409964D2}"/>
              </a:ext>
            </a:extLst>
          </p:cNvPr>
          <p:cNvPicPr>
            <a:picLocks noChangeAspect="1"/>
          </p:cNvPicPr>
          <p:nvPr/>
        </p:nvPicPr>
        <p:blipFill>
          <a:blip r:embed="rId5">
            <a:biLevel thresh="75000"/>
            <a:extLst>
              <a:ext uri="{BEBA8EAE-BF5A-486C-A8C5-ECC9F3942E4B}">
                <a14:imgProps xmlns:a14="http://schemas.microsoft.com/office/drawing/2010/main">
                  <a14:imgLayer r:embed="rId20">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5925141" y="5508418"/>
            <a:ext cx="198145" cy="87184"/>
          </a:xfrm>
          <a:prstGeom prst="rect">
            <a:avLst/>
          </a:prstGeom>
        </p:spPr>
      </p:pic>
      <p:pic>
        <p:nvPicPr>
          <p:cNvPr id="77" name="Picture 76">
            <a:extLst>
              <a:ext uri="{FF2B5EF4-FFF2-40B4-BE49-F238E27FC236}">
                <a16:creationId xmlns:a16="http://schemas.microsoft.com/office/drawing/2014/main" id="{098E1930-28B2-F94D-859E-711F1050A423}"/>
              </a:ext>
            </a:extLst>
          </p:cNvPr>
          <p:cNvPicPr>
            <a:picLocks noChangeAspect="1"/>
          </p:cNvPicPr>
          <p:nvPr/>
        </p:nvPicPr>
        <p:blipFill>
          <a:blip r:embed="rId5">
            <a:biLevel thresh="75000"/>
            <a:extLst>
              <a:ext uri="{BEBA8EAE-BF5A-486C-A8C5-ECC9F3942E4B}">
                <a14:imgProps xmlns:a14="http://schemas.microsoft.com/office/drawing/2010/main">
                  <a14:imgLayer r:embed="rId21">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6102929" y="5454435"/>
            <a:ext cx="198145" cy="87184"/>
          </a:xfrm>
          <a:prstGeom prst="rect">
            <a:avLst/>
          </a:prstGeom>
        </p:spPr>
      </p:pic>
      <p:pic>
        <p:nvPicPr>
          <p:cNvPr id="78" name="Picture 77">
            <a:extLst>
              <a:ext uri="{FF2B5EF4-FFF2-40B4-BE49-F238E27FC236}">
                <a16:creationId xmlns:a16="http://schemas.microsoft.com/office/drawing/2014/main" id="{9B8383CC-C570-9F43-9593-A30A335DDE24}"/>
              </a:ext>
            </a:extLst>
          </p:cNvPr>
          <p:cNvPicPr>
            <a:picLocks noChangeAspect="1"/>
          </p:cNvPicPr>
          <p:nvPr/>
        </p:nvPicPr>
        <p:blipFill>
          <a:blip r:embed="rId5">
            <a:biLevel thresh="75000"/>
            <a:extLst>
              <a:ext uri="{BEBA8EAE-BF5A-486C-A8C5-ECC9F3942E4B}">
                <a14:imgProps xmlns:a14="http://schemas.microsoft.com/office/drawing/2010/main">
                  <a14:imgLayer r:embed="rId22">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6115040" y="5592980"/>
            <a:ext cx="198145" cy="87184"/>
          </a:xfrm>
          <a:prstGeom prst="rect">
            <a:avLst/>
          </a:prstGeom>
        </p:spPr>
      </p:pic>
      <p:pic>
        <p:nvPicPr>
          <p:cNvPr id="79" name="Picture 78">
            <a:extLst>
              <a:ext uri="{FF2B5EF4-FFF2-40B4-BE49-F238E27FC236}">
                <a16:creationId xmlns:a16="http://schemas.microsoft.com/office/drawing/2014/main" id="{66E40F08-F1E6-A440-893A-CFED5922441B}"/>
              </a:ext>
            </a:extLst>
          </p:cNvPr>
          <p:cNvPicPr>
            <a:picLocks noChangeAspect="1"/>
          </p:cNvPicPr>
          <p:nvPr/>
        </p:nvPicPr>
        <p:blipFill>
          <a:blip r:embed="rId5">
            <a:biLevel thresh="75000"/>
            <a:extLst>
              <a:ext uri="{BEBA8EAE-BF5A-486C-A8C5-ECC9F3942E4B}">
                <a14:imgProps xmlns:a14="http://schemas.microsoft.com/office/drawing/2010/main">
                  <a14:imgLayer r:embed="rId23">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5916895" y="5610298"/>
            <a:ext cx="198145" cy="87184"/>
          </a:xfrm>
          <a:prstGeom prst="rect">
            <a:avLst/>
          </a:prstGeom>
        </p:spPr>
      </p:pic>
      <p:pic>
        <p:nvPicPr>
          <p:cNvPr id="80" name="Picture 79">
            <a:extLst>
              <a:ext uri="{FF2B5EF4-FFF2-40B4-BE49-F238E27FC236}">
                <a16:creationId xmlns:a16="http://schemas.microsoft.com/office/drawing/2014/main" id="{5747886F-D1CD-1349-B829-C55DBA693F18}"/>
              </a:ext>
            </a:extLst>
          </p:cNvPr>
          <p:cNvPicPr>
            <a:picLocks noChangeAspect="1"/>
          </p:cNvPicPr>
          <p:nvPr/>
        </p:nvPicPr>
        <p:blipFill>
          <a:blip r:embed="rId5">
            <a:biLevel thresh="75000"/>
            <a:extLst>
              <a:ext uri="{BEBA8EAE-BF5A-486C-A8C5-ECC9F3942E4B}">
                <a14:imgProps xmlns:a14="http://schemas.microsoft.com/office/drawing/2010/main">
                  <a14:imgLayer r:embed="rId22">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5996927" y="6182823"/>
            <a:ext cx="198145" cy="87184"/>
          </a:xfrm>
          <a:prstGeom prst="rect">
            <a:avLst/>
          </a:prstGeom>
        </p:spPr>
      </p:pic>
      <p:pic>
        <p:nvPicPr>
          <p:cNvPr id="81" name="Picture 80">
            <a:extLst>
              <a:ext uri="{FF2B5EF4-FFF2-40B4-BE49-F238E27FC236}">
                <a16:creationId xmlns:a16="http://schemas.microsoft.com/office/drawing/2014/main" id="{95BE56C0-5715-5A44-B987-185529F392B7}"/>
              </a:ext>
            </a:extLst>
          </p:cNvPr>
          <p:cNvPicPr>
            <a:picLocks noChangeAspect="1"/>
          </p:cNvPicPr>
          <p:nvPr/>
        </p:nvPicPr>
        <p:blipFill>
          <a:blip r:embed="rId5">
            <a:biLevel thresh="75000"/>
            <a:extLst>
              <a:ext uri="{BEBA8EAE-BF5A-486C-A8C5-ECC9F3942E4B}">
                <a14:imgProps xmlns:a14="http://schemas.microsoft.com/office/drawing/2010/main">
                  <a14:imgLayer r:embed="rId24">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8177568" y="1552683"/>
            <a:ext cx="198145" cy="87184"/>
          </a:xfrm>
          <a:prstGeom prst="rect">
            <a:avLst/>
          </a:prstGeom>
        </p:spPr>
      </p:pic>
      <p:pic>
        <p:nvPicPr>
          <p:cNvPr id="82" name="Picture 81">
            <a:extLst>
              <a:ext uri="{FF2B5EF4-FFF2-40B4-BE49-F238E27FC236}">
                <a16:creationId xmlns:a16="http://schemas.microsoft.com/office/drawing/2014/main" id="{10977CFF-9E16-4943-AE12-5E2EF3FA9EE1}"/>
              </a:ext>
            </a:extLst>
          </p:cNvPr>
          <p:cNvPicPr>
            <a:picLocks noChangeAspect="1"/>
          </p:cNvPicPr>
          <p:nvPr/>
        </p:nvPicPr>
        <p:blipFill>
          <a:blip r:embed="rId5">
            <a:biLevel thresh="75000"/>
            <a:extLst>
              <a:ext uri="{BEBA8EAE-BF5A-486C-A8C5-ECC9F3942E4B}">
                <a14:imgProps xmlns:a14="http://schemas.microsoft.com/office/drawing/2010/main">
                  <a14:imgLayer r:embed="rId22">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8230895" y="1695102"/>
            <a:ext cx="198145" cy="87184"/>
          </a:xfrm>
          <a:prstGeom prst="rect">
            <a:avLst/>
          </a:prstGeom>
        </p:spPr>
      </p:pic>
      <p:pic>
        <p:nvPicPr>
          <p:cNvPr id="83" name="Picture 82">
            <a:extLst>
              <a:ext uri="{FF2B5EF4-FFF2-40B4-BE49-F238E27FC236}">
                <a16:creationId xmlns:a16="http://schemas.microsoft.com/office/drawing/2014/main" id="{53F7CC60-0AEB-8048-A899-4ACA7693F0DE}"/>
              </a:ext>
            </a:extLst>
          </p:cNvPr>
          <p:cNvPicPr>
            <a:picLocks noChangeAspect="1"/>
          </p:cNvPicPr>
          <p:nvPr/>
        </p:nvPicPr>
        <p:blipFill>
          <a:blip r:embed="rId5">
            <a:biLevel thresh="75000"/>
            <a:extLst>
              <a:ext uri="{BEBA8EAE-BF5A-486C-A8C5-ECC9F3942E4B}">
                <a14:imgProps xmlns:a14="http://schemas.microsoft.com/office/drawing/2010/main">
                  <a14:imgLayer r:embed="rId8">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8319845" y="1822335"/>
            <a:ext cx="198145" cy="87184"/>
          </a:xfrm>
          <a:prstGeom prst="rect">
            <a:avLst/>
          </a:prstGeom>
        </p:spPr>
      </p:pic>
      <p:pic>
        <p:nvPicPr>
          <p:cNvPr id="84" name="Picture 83">
            <a:extLst>
              <a:ext uri="{FF2B5EF4-FFF2-40B4-BE49-F238E27FC236}">
                <a16:creationId xmlns:a16="http://schemas.microsoft.com/office/drawing/2014/main" id="{47D4B569-ADF4-3246-86D3-74D98FB78A4E}"/>
              </a:ext>
            </a:extLst>
          </p:cNvPr>
          <p:cNvPicPr>
            <a:picLocks noChangeAspect="1"/>
          </p:cNvPicPr>
          <p:nvPr/>
        </p:nvPicPr>
        <p:blipFill>
          <a:blip r:embed="rId5">
            <a:biLevel thresh="75000"/>
            <a:extLst>
              <a:ext uri="{BEBA8EAE-BF5A-486C-A8C5-ECC9F3942E4B}">
                <a14:imgProps xmlns:a14="http://schemas.microsoft.com/office/drawing/2010/main">
                  <a14:imgLayer r:embed="rId25">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8517990" y="1552683"/>
            <a:ext cx="198145" cy="87184"/>
          </a:xfrm>
          <a:prstGeom prst="rect">
            <a:avLst/>
          </a:prstGeom>
        </p:spPr>
      </p:pic>
      <p:pic>
        <p:nvPicPr>
          <p:cNvPr id="85" name="Picture 84">
            <a:extLst>
              <a:ext uri="{FF2B5EF4-FFF2-40B4-BE49-F238E27FC236}">
                <a16:creationId xmlns:a16="http://schemas.microsoft.com/office/drawing/2014/main" id="{B74C21D4-0CEF-A345-8566-D9EF19F8367E}"/>
              </a:ext>
            </a:extLst>
          </p:cNvPr>
          <p:cNvPicPr>
            <a:picLocks noChangeAspect="1"/>
          </p:cNvPicPr>
          <p:nvPr/>
        </p:nvPicPr>
        <p:blipFill>
          <a:blip r:embed="rId5">
            <a:biLevel thresh="75000"/>
            <a:extLst>
              <a:ext uri="{BEBA8EAE-BF5A-486C-A8C5-ECC9F3942E4B}">
                <a14:imgProps xmlns:a14="http://schemas.microsoft.com/office/drawing/2010/main">
                  <a14:imgLayer r:embed="rId26">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8032005" y="1874778"/>
            <a:ext cx="198145" cy="87184"/>
          </a:xfrm>
          <a:prstGeom prst="rect">
            <a:avLst/>
          </a:prstGeom>
        </p:spPr>
      </p:pic>
      <p:pic>
        <p:nvPicPr>
          <p:cNvPr id="86" name="Picture 85">
            <a:extLst>
              <a:ext uri="{FF2B5EF4-FFF2-40B4-BE49-F238E27FC236}">
                <a16:creationId xmlns:a16="http://schemas.microsoft.com/office/drawing/2014/main" id="{36A5542B-2CCA-3B49-B573-4F232AC2B27A}"/>
              </a:ext>
            </a:extLst>
          </p:cNvPr>
          <p:cNvPicPr>
            <a:picLocks noChangeAspect="1"/>
          </p:cNvPicPr>
          <p:nvPr/>
        </p:nvPicPr>
        <p:blipFill>
          <a:blip r:embed="rId5">
            <a:biLevel thresh="75000"/>
            <a:extLst>
              <a:ext uri="{BEBA8EAE-BF5A-486C-A8C5-ECC9F3942E4B}">
                <a14:imgProps xmlns:a14="http://schemas.microsoft.com/office/drawing/2010/main">
                  <a14:imgLayer r:embed="rId27">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8319844" y="2002337"/>
            <a:ext cx="198145" cy="87184"/>
          </a:xfrm>
          <a:prstGeom prst="rect">
            <a:avLst/>
          </a:prstGeom>
        </p:spPr>
      </p:pic>
      <p:pic>
        <p:nvPicPr>
          <p:cNvPr id="87" name="Picture 86">
            <a:extLst>
              <a:ext uri="{FF2B5EF4-FFF2-40B4-BE49-F238E27FC236}">
                <a16:creationId xmlns:a16="http://schemas.microsoft.com/office/drawing/2014/main" id="{EF5A2A36-70E1-0848-BBB6-C1B303183FE6}"/>
              </a:ext>
            </a:extLst>
          </p:cNvPr>
          <p:cNvPicPr>
            <a:picLocks noChangeAspect="1"/>
          </p:cNvPicPr>
          <p:nvPr/>
        </p:nvPicPr>
        <p:blipFill>
          <a:blip r:embed="rId5">
            <a:biLevel thresh="75000"/>
            <a:extLst>
              <a:ext uri="{BEBA8EAE-BF5A-486C-A8C5-ECC9F3942E4B}">
                <a14:imgProps xmlns:a14="http://schemas.microsoft.com/office/drawing/2010/main">
                  <a14:imgLayer r:embed="rId22">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8564403" y="1727097"/>
            <a:ext cx="198145" cy="87184"/>
          </a:xfrm>
          <a:prstGeom prst="rect">
            <a:avLst/>
          </a:prstGeom>
        </p:spPr>
      </p:pic>
      <p:pic>
        <p:nvPicPr>
          <p:cNvPr id="88" name="Picture 87">
            <a:extLst>
              <a:ext uri="{FF2B5EF4-FFF2-40B4-BE49-F238E27FC236}">
                <a16:creationId xmlns:a16="http://schemas.microsoft.com/office/drawing/2014/main" id="{EC14296B-4D79-FD49-BAA9-655BE1581FE3}"/>
              </a:ext>
            </a:extLst>
          </p:cNvPr>
          <p:cNvPicPr>
            <a:picLocks noChangeAspect="1"/>
          </p:cNvPicPr>
          <p:nvPr/>
        </p:nvPicPr>
        <p:blipFill>
          <a:blip r:embed="rId5">
            <a:biLevel thresh="75000"/>
            <a:extLst>
              <a:ext uri="{BEBA8EAE-BF5A-486C-A8C5-ECC9F3942E4B}">
                <a14:imgProps xmlns:a14="http://schemas.microsoft.com/office/drawing/2010/main">
                  <a14:imgLayer r:embed="rId28">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7933246" y="1626547"/>
            <a:ext cx="198145" cy="87184"/>
          </a:xfrm>
          <a:prstGeom prst="rect">
            <a:avLst/>
          </a:prstGeom>
        </p:spPr>
      </p:pic>
      <p:pic>
        <p:nvPicPr>
          <p:cNvPr id="89" name="Picture 88">
            <a:extLst>
              <a:ext uri="{FF2B5EF4-FFF2-40B4-BE49-F238E27FC236}">
                <a16:creationId xmlns:a16="http://schemas.microsoft.com/office/drawing/2014/main" id="{265EF1D4-DF01-5E4A-8381-3BC8CB89BDB4}"/>
              </a:ext>
            </a:extLst>
          </p:cNvPr>
          <p:cNvPicPr>
            <a:picLocks noChangeAspect="1"/>
          </p:cNvPicPr>
          <p:nvPr/>
        </p:nvPicPr>
        <p:blipFill>
          <a:blip r:embed="rId5">
            <a:biLevel thresh="75000"/>
            <a:extLst>
              <a:ext uri="{BEBA8EAE-BF5A-486C-A8C5-ECC9F3942E4B}">
                <a14:imgProps xmlns:a14="http://schemas.microsoft.com/office/drawing/2010/main">
                  <a14:imgLayer r:embed="rId29">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8298524" y="1347767"/>
            <a:ext cx="198145" cy="87184"/>
          </a:xfrm>
          <a:prstGeom prst="rect">
            <a:avLst/>
          </a:prstGeom>
        </p:spPr>
      </p:pic>
      <p:pic>
        <p:nvPicPr>
          <p:cNvPr id="90" name="Picture 89">
            <a:extLst>
              <a:ext uri="{FF2B5EF4-FFF2-40B4-BE49-F238E27FC236}">
                <a16:creationId xmlns:a16="http://schemas.microsoft.com/office/drawing/2014/main" id="{F94DF4A7-9D0D-E14A-A2B8-0BC558664279}"/>
              </a:ext>
            </a:extLst>
          </p:cNvPr>
          <p:cNvPicPr>
            <a:picLocks noChangeAspect="1"/>
          </p:cNvPicPr>
          <p:nvPr/>
        </p:nvPicPr>
        <p:blipFill>
          <a:blip r:embed="rId5">
            <a:biLevel thresh="75000"/>
            <a:extLst>
              <a:ext uri="{BEBA8EAE-BF5A-486C-A8C5-ECC9F3942E4B}">
                <a14:imgProps xmlns:a14="http://schemas.microsoft.com/office/drawing/2010/main">
                  <a14:imgLayer r:embed="rId30">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8202891" y="4368680"/>
            <a:ext cx="198145" cy="87184"/>
          </a:xfrm>
          <a:prstGeom prst="rect">
            <a:avLst/>
          </a:prstGeom>
        </p:spPr>
      </p:pic>
      <p:pic>
        <p:nvPicPr>
          <p:cNvPr id="91" name="Picture 90">
            <a:extLst>
              <a:ext uri="{FF2B5EF4-FFF2-40B4-BE49-F238E27FC236}">
                <a16:creationId xmlns:a16="http://schemas.microsoft.com/office/drawing/2014/main" id="{CF31A94B-F9D9-C042-977B-3E2B2791DAC8}"/>
              </a:ext>
            </a:extLst>
          </p:cNvPr>
          <p:cNvPicPr>
            <a:picLocks noChangeAspect="1"/>
          </p:cNvPicPr>
          <p:nvPr/>
        </p:nvPicPr>
        <p:blipFill>
          <a:blip r:embed="rId5">
            <a:biLevel thresh="75000"/>
            <a:extLst>
              <a:ext uri="{BEBA8EAE-BF5A-486C-A8C5-ECC9F3942E4B}">
                <a14:imgProps xmlns:a14="http://schemas.microsoft.com/office/drawing/2010/main">
                  <a14:imgLayer r:embed="rId31">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8256218" y="4511099"/>
            <a:ext cx="198145" cy="87184"/>
          </a:xfrm>
          <a:prstGeom prst="rect">
            <a:avLst/>
          </a:prstGeom>
        </p:spPr>
      </p:pic>
      <p:pic>
        <p:nvPicPr>
          <p:cNvPr id="92" name="Picture 91">
            <a:extLst>
              <a:ext uri="{FF2B5EF4-FFF2-40B4-BE49-F238E27FC236}">
                <a16:creationId xmlns:a16="http://schemas.microsoft.com/office/drawing/2014/main" id="{A2669E78-5448-8841-8511-1699A5881722}"/>
              </a:ext>
            </a:extLst>
          </p:cNvPr>
          <p:cNvPicPr>
            <a:picLocks noChangeAspect="1"/>
          </p:cNvPicPr>
          <p:nvPr/>
        </p:nvPicPr>
        <p:blipFill>
          <a:blip r:embed="rId5">
            <a:biLevel thresh="75000"/>
            <a:extLst>
              <a:ext uri="{BEBA8EAE-BF5A-486C-A8C5-ECC9F3942E4B}">
                <a14:imgProps xmlns:a14="http://schemas.microsoft.com/office/drawing/2010/main">
                  <a14:imgLayer r:embed="rId32">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8345168" y="4638332"/>
            <a:ext cx="198145" cy="87184"/>
          </a:xfrm>
          <a:prstGeom prst="rect">
            <a:avLst/>
          </a:prstGeom>
        </p:spPr>
      </p:pic>
      <p:pic>
        <p:nvPicPr>
          <p:cNvPr id="93" name="Picture 92">
            <a:extLst>
              <a:ext uri="{FF2B5EF4-FFF2-40B4-BE49-F238E27FC236}">
                <a16:creationId xmlns:a16="http://schemas.microsoft.com/office/drawing/2014/main" id="{4728E9D8-8ED2-4742-B91E-3ADB8D467B1B}"/>
              </a:ext>
            </a:extLst>
          </p:cNvPr>
          <p:cNvPicPr>
            <a:picLocks noChangeAspect="1"/>
          </p:cNvPicPr>
          <p:nvPr/>
        </p:nvPicPr>
        <p:blipFill>
          <a:blip r:embed="rId5">
            <a:biLevel thresh="75000"/>
            <a:extLst>
              <a:ext uri="{BEBA8EAE-BF5A-486C-A8C5-ECC9F3942E4B}">
                <a14:imgProps xmlns:a14="http://schemas.microsoft.com/office/drawing/2010/main">
                  <a14:imgLayer r:embed="rId33">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8543313" y="4368680"/>
            <a:ext cx="198145" cy="87184"/>
          </a:xfrm>
          <a:prstGeom prst="rect">
            <a:avLst/>
          </a:prstGeom>
        </p:spPr>
      </p:pic>
      <p:pic>
        <p:nvPicPr>
          <p:cNvPr id="94" name="Picture 93">
            <a:extLst>
              <a:ext uri="{FF2B5EF4-FFF2-40B4-BE49-F238E27FC236}">
                <a16:creationId xmlns:a16="http://schemas.microsoft.com/office/drawing/2014/main" id="{D771186B-3F0E-024D-8CF1-97863F113C5D}"/>
              </a:ext>
            </a:extLst>
          </p:cNvPr>
          <p:cNvPicPr>
            <a:picLocks noChangeAspect="1"/>
          </p:cNvPicPr>
          <p:nvPr/>
        </p:nvPicPr>
        <p:blipFill>
          <a:blip r:embed="rId5">
            <a:biLevel thresh="75000"/>
            <a:extLst>
              <a:ext uri="{BEBA8EAE-BF5A-486C-A8C5-ECC9F3942E4B}">
                <a14:imgProps xmlns:a14="http://schemas.microsoft.com/office/drawing/2010/main">
                  <a14:imgLayer r:embed="rId22">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8057328" y="4690775"/>
            <a:ext cx="198145" cy="87184"/>
          </a:xfrm>
          <a:prstGeom prst="rect">
            <a:avLst/>
          </a:prstGeom>
        </p:spPr>
      </p:pic>
      <p:pic>
        <p:nvPicPr>
          <p:cNvPr id="95" name="Picture 94">
            <a:extLst>
              <a:ext uri="{FF2B5EF4-FFF2-40B4-BE49-F238E27FC236}">
                <a16:creationId xmlns:a16="http://schemas.microsoft.com/office/drawing/2014/main" id="{E86E5902-E1CC-2442-9088-5D3C62326A5D}"/>
              </a:ext>
            </a:extLst>
          </p:cNvPr>
          <p:cNvPicPr>
            <a:picLocks noChangeAspect="1"/>
          </p:cNvPicPr>
          <p:nvPr/>
        </p:nvPicPr>
        <p:blipFill>
          <a:blip r:embed="rId5">
            <a:biLevel thresh="75000"/>
            <a:extLst>
              <a:ext uri="{BEBA8EAE-BF5A-486C-A8C5-ECC9F3942E4B}">
                <a14:imgProps xmlns:a14="http://schemas.microsoft.com/office/drawing/2010/main">
                  <a14:imgLayer r:embed="rId22">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8345167" y="4818334"/>
            <a:ext cx="198145" cy="87184"/>
          </a:xfrm>
          <a:prstGeom prst="rect">
            <a:avLst/>
          </a:prstGeom>
        </p:spPr>
      </p:pic>
      <p:pic>
        <p:nvPicPr>
          <p:cNvPr id="96" name="Picture 95">
            <a:extLst>
              <a:ext uri="{FF2B5EF4-FFF2-40B4-BE49-F238E27FC236}">
                <a16:creationId xmlns:a16="http://schemas.microsoft.com/office/drawing/2014/main" id="{5AF0372C-BB75-EE4C-A19E-7C31251EFEA7}"/>
              </a:ext>
            </a:extLst>
          </p:cNvPr>
          <p:cNvPicPr>
            <a:picLocks noChangeAspect="1"/>
          </p:cNvPicPr>
          <p:nvPr/>
        </p:nvPicPr>
        <p:blipFill>
          <a:blip r:embed="rId5">
            <a:biLevel thresh="75000"/>
            <a:extLst>
              <a:ext uri="{BEBA8EAE-BF5A-486C-A8C5-ECC9F3942E4B}">
                <a14:imgProps xmlns:a14="http://schemas.microsoft.com/office/drawing/2010/main">
                  <a14:imgLayer r:embed="rId22">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8589726" y="4543094"/>
            <a:ext cx="198145" cy="87184"/>
          </a:xfrm>
          <a:prstGeom prst="rect">
            <a:avLst/>
          </a:prstGeom>
        </p:spPr>
      </p:pic>
      <p:pic>
        <p:nvPicPr>
          <p:cNvPr id="97" name="Picture 96">
            <a:extLst>
              <a:ext uri="{FF2B5EF4-FFF2-40B4-BE49-F238E27FC236}">
                <a16:creationId xmlns:a16="http://schemas.microsoft.com/office/drawing/2014/main" id="{8F05A75E-13D4-5449-AADC-C3355DC2085C}"/>
              </a:ext>
            </a:extLst>
          </p:cNvPr>
          <p:cNvPicPr>
            <a:picLocks noChangeAspect="1"/>
          </p:cNvPicPr>
          <p:nvPr/>
        </p:nvPicPr>
        <p:blipFill>
          <a:blip r:embed="rId5">
            <a:biLevel thresh="75000"/>
            <a:extLst>
              <a:ext uri="{BEBA8EAE-BF5A-486C-A8C5-ECC9F3942E4B}">
                <a14:imgProps xmlns:a14="http://schemas.microsoft.com/office/drawing/2010/main">
                  <a14:imgLayer r:embed="rId22">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7958569" y="4442544"/>
            <a:ext cx="198145" cy="87184"/>
          </a:xfrm>
          <a:prstGeom prst="rect">
            <a:avLst/>
          </a:prstGeom>
        </p:spPr>
      </p:pic>
      <p:pic>
        <p:nvPicPr>
          <p:cNvPr id="98" name="Picture 97">
            <a:extLst>
              <a:ext uri="{FF2B5EF4-FFF2-40B4-BE49-F238E27FC236}">
                <a16:creationId xmlns:a16="http://schemas.microsoft.com/office/drawing/2014/main" id="{6CDA2523-1FC9-3240-B936-3D61EB70B6E0}"/>
              </a:ext>
            </a:extLst>
          </p:cNvPr>
          <p:cNvPicPr>
            <a:picLocks noChangeAspect="1"/>
          </p:cNvPicPr>
          <p:nvPr/>
        </p:nvPicPr>
        <p:blipFill>
          <a:blip r:embed="rId5">
            <a:biLevel thresh="75000"/>
            <a:extLst>
              <a:ext uri="{BEBA8EAE-BF5A-486C-A8C5-ECC9F3942E4B}">
                <a14:imgProps xmlns:a14="http://schemas.microsoft.com/office/drawing/2010/main">
                  <a14:imgLayer r:embed="rId22">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8323847" y="4163764"/>
            <a:ext cx="198145" cy="87184"/>
          </a:xfrm>
          <a:prstGeom prst="rect">
            <a:avLst/>
          </a:prstGeom>
        </p:spPr>
      </p:pic>
      <p:pic>
        <p:nvPicPr>
          <p:cNvPr id="100" name="Picture 99">
            <a:extLst>
              <a:ext uri="{FF2B5EF4-FFF2-40B4-BE49-F238E27FC236}">
                <a16:creationId xmlns:a16="http://schemas.microsoft.com/office/drawing/2014/main" id="{0DB8F1DA-D6FF-F243-A5A9-06C7099FCB37}"/>
              </a:ext>
            </a:extLst>
          </p:cNvPr>
          <p:cNvPicPr>
            <a:picLocks noChangeAspect="1"/>
          </p:cNvPicPr>
          <p:nvPr/>
        </p:nvPicPr>
        <p:blipFill>
          <a:blip r:embed="rId5">
            <a:biLevel thresh="75000"/>
            <a:extLst>
              <a:ext uri="{BEBA8EAE-BF5A-486C-A8C5-ECC9F3942E4B}">
                <a14:imgProps xmlns:a14="http://schemas.microsoft.com/office/drawing/2010/main">
                  <a14:imgLayer r:embed="rId22">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10623651" y="6215592"/>
            <a:ext cx="198145" cy="87184"/>
          </a:xfrm>
          <a:prstGeom prst="rect">
            <a:avLst/>
          </a:prstGeom>
        </p:spPr>
      </p:pic>
      <p:pic>
        <p:nvPicPr>
          <p:cNvPr id="101" name="Picture 100">
            <a:extLst>
              <a:ext uri="{FF2B5EF4-FFF2-40B4-BE49-F238E27FC236}">
                <a16:creationId xmlns:a16="http://schemas.microsoft.com/office/drawing/2014/main" id="{69E840EB-5C0C-2649-AE9A-59B2A00EE847}"/>
              </a:ext>
            </a:extLst>
          </p:cNvPr>
          <p:cNvPicPr>
            <a:picLocks noChangeAspect="1"/>
          </p:cNvPicPr>
          <p:nvPr/>
        </p:nvPicPr>
        <p:blipFill>
          <a:blip r:embed="rId5">
            <a:biLevel thresh="75000"/>
            <a:extLst>
              <a:ext uri="{BEBA8EAE-BF5A-486C-A8C5-ECC9F3942E4B}">
                <a14:imgProps xmlns:a14="http://schemas.microsoft.com/office/drawing/2010/main">
                  <a14:imgLayer r:embed="rId34">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10556114" y="5429396"/>
            <a:ext cx="198145" cy="87184"/>
          </a:xfrm>
          <a:prstGeom prst="rect">
            <a:avLst/>
          </a:prstGeom>
        </p:spPr>
      </p:pic>
      <p:pic>
        <p:nvPicPr>
          <p:cNvPr id="102" name="Picture 101">
            <a:extLst>
              <a:ext uri="{FF2B5EF4-FFF2-40B4-BE49-F238E27FC236}">
                <a16:creationId xmlns:a16="http://schemas.microsoft.com/office/drawing/2014/main" id="{7666829F-B11A-C341-AB9E-021BBC856BFB}"/>
              </a:ext>
            </a:extLst>
          </p:cNvPr>
          <p:cNvPicPr>
            <a:picLocks noChangeAspect="1"/>
          </p:cNvPicPr>
          <p:nvPr/>
        </p:nvPicPr>
        <p:blipFill>
          <a:blip r:embed="rId5">
            <a:biLevel thresh="75000"/>
            <a:extLst>
              <a:ext uri="{BEBA8EAE-BF5A-486C-A8C5-ECC9F3942E4B}">
                <a14:imgProps xmlns:a14="http://schemas.microsoft.com/office/drawing/2010/main">
                  <a14:imgLayer r:embed="rId35">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10583400" y="5558938"/>
            <a:ext cx="198145" cy="87184"/>
          </a:xfrm>
          <a:prstGeom prst="rect">
            <a:avLst/>
          </a:prstGeom>
        </p:spPr>
      </p:pic>
      <p:pic>
        <p:nvPicPr>
          <p:cNvPr id="103" name="Picture 102">
            <a:extLst>
              <a:ext uri="{FF2B5EF4-FFF2-40B4-BE49-F238E27FC236}">
                <a16:creationId xmlns:a16="http://schemas.microsoft.com/office/drawing/2014/main" id="{AEE85696-95A3-DC43-B9A1-286B88A70528}"/>
              </a:ext>
            </a:extLst>
          </p:cNvPr>
          <p:cNvPicPr>
            <a:picLocks noChangeAspect="1"/>
          </p:cNvPicPr>
          <p:nvPr/>
        </p:nvPicPr>
        <p:blipFill>
          <a:blip r:embed="rId5">
            <a:biLevel thresh="75000"/>
            <a:extLst>
              <a:ext uri="{BEBA8EAE-BF5A-486C-A8C5-ECC9F3942E4B}">
                <a14:imgProps xmlns:a14="http://schemas.microsoft.com/office/drawing/2010/main">
                  <a14:imgLayer r:embed="rId36">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10761188" y="5504955"/>
            <a:ext cx="198145" cy="87184"/>
          </a:xfrm>
          <a:prstGeom prst="rect">
            <a:avLst/>
          </a:prstGeom>
        </p:spPr>
      </p:pic>
      <p:pic>
        <p:nvPicPr>
          <p:cNvPr id="104" name="Picture 103">
            <a:extLst>
              <a:ext uri="{FF2B5EF4-FFF2-40B4-BE49-F238E27FC236}">
                <a16:creationId xmlns:a16="http://schemas.microsoft.com/office/drawing/2014/main" id="{89EEAAEE-9F54-CB45-A39D-4194037B43D3}"/>
              </a:ext>
            </a:extLst>
          </p:cNvPr>
          <p:cNvPicPr>
            <a:picLocks noChangeAspect="1"/>
          </p:cNvPicPr>
          <p:nvPr/>
        </p:nvPicPr>
        <p:blipFill>
          <a:blip r:embed="rId5">
            <a:biLevel thresh="75000"/>
            <a:extLst>
              <a:ext uri="{BEBA8EAE-BF5A-486C-A8C5-ECC9F3942E4B}">
                <a14:imgProps xmlns:a14="http://schemas.microsoft.com/office/drawing/2010/main">
                  <a14:imgLayer r:embed="rId37">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10773299" y="5643500"/>
            <a:ext cx="198145" cy="87184"/>
          </a:xfrm>
          <a:prstGeom prst="rect">
            <a:avLst/>
          </a:prstGeom>
        </p:spPr>
      </p:pic>
      <p:pic>
        <p:nvPicPr>
          <p:cNvPr id="105" name="Picture 104">
            <a:extLst>
              <a:ext uri="{FF2B5EF4-FFF2-40B4-BE49-F238E27FC236}">
                <a16:creationId xmlns:a16="http://schemas.microsoft.com/office/drawing/2014/main" id="{E6968F3A-7268-024F-B2EE-93FBDFC7F086}"/>
              </a:ext>
            </a:extLst>
          </p:cNvPr>
          <p:cNvPicPr>
            <a:picLocks noChangeAspect="1"/>
          </p:cNvPicPr>
          <p:nvPr/>
        </p:nvPicPr>
        <p:blipFill>
          <a:blip r:embed="rId5">
            <a:biLevel thresh="75000"/>
            <a:extLst>
              <a:ext uri="{BEBA8EAE-BF5A-486C-A8C5-ECC9F3942E4B}">
                <a14:imgProps xmlns:a14="http://schemas.microsoft.com/office/drawing/2010/main">
                  <a14:imgLayer r:embed="rId22">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10563042" y="5682715"/>
            <a:ext cx="198145" cy="87184"/>
          </a:xfrm>
          <a:prstGeom prst="rect">
            <a:avLst/>
          </a:prstGeom>
        </p:spPr>
      </p:pic>
      <p:pic>
        <p:nvPicPr>
          <p:cNvPr id="106" name="Picture 105">
            <a:extLst>
              <a:ext uri="{FF2B5EF4-FFF2-40B4-BE49-F238E27FC236}">
                <a16:creationId xmlns:a16="http://schemas.microsoft.com/office/drawing/2014/main" id="{1EF93EFD-9A84-9044-B702-F11F6839DFC9}"/>
              </a:ext>
            </a:extLst>
          </p:cNvPr>
          <p:cNvPicPr>
            <a:picLocks noChangeAspect="1"/>
          </p:cNvPicPr>
          <p:nvPr/>
        </p:nvPicPr>
        <p:blipFill>
          <a:blip r:embed="rId5">
            <a:biLevel thresh="75000"/>
            <a:extLst>
              <a:ext uri="{BEBA8EAE-BF5A-486C-A8C5-ECC9F3942E4B}">
                <a14:imgProps xmlns:a14="http://schemas.microsoft.com/office/drawing/2010/main">
                  <a14:imgLayer r:embed="rId38">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10623651" y="2643001"/>
            <a:ext cx="198145" cy="87184"/>
          </a:xfrm>
          <a:prstGeom prst="rect">
            <a:avLst/>
          </a:prstGeom>
        </p:spPr>
      </p:pic>
      <p:pic>
        <p:nvPicPr>
          <p:cNvPr id="107" name="Picture 106">
            <a:extLst>
              <a:ext uri="{FF2B5EF4-FFF2-40B4-BE49-F238E27FC236}">
                <a16:creationId xmlns:a16="http://schemas.microsoft.com/office/drawing/2014/main" id="{46BCA5A7-7FE6-7343-A94E-E3DB98E8C68E}"/>
              </a:ext>
            </a:extLst>
          </p:cNvPr>
          <p:cNvPicPr>
            <a:picLocks noChangeAspect="1"/>
          </p:cNvPicPr>
          <p:nvPr/>
        </p:nvPicPr>
        <p:blipFill>
          <a:blip r:embed="rId5">
            <a:biLevel thresh="75000"/>
            <a:extLst>
              <a:ext uri="{BEBA8EAE-BF5A-486C-A8C5-ECC9F3942E4B}">
                <a14:imgProps xmlns:a14="http://schemas.microsoft.com/office/drawing/2010/main">
                  <a14:imgLayer r:embed="rId39">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10517650" y="3207769"/>
            <a:ext cx="198145" cy="87184"/>
          </a:xfrm>
          <a:prstGeom prst="rect">
            <a:avLst/>
          </a:prstGeom>
        </p:spPr>
      </p:pic>
      <p:pic>
        <p:nvPicPr>
          <p:cNvPr id="108" name="Picture 107">
            <a:extLst>
              <a:ext uri="{FF2B5EF4-FFF2-40B4-BE49-F238E27FC236}">
                <a16:creationId xmlns:a16="http://schemas.microsoft.com/office/drawing/2014/main" id="{A5B6D4B8-2F77-6B4B-B68C-44667480774B}"/>
              </a:ext>
            </a:extLst>
          </p:cNvPr>
          <p:cNvPicPr>
            <a:picLocks noChangeAspect="1"/>
          </p:cNvPicPr>
          <p:nvPr/>
        </p:nvPicPr>
        <p:blipFill>
          <a:blip r:embed="rId5">
            <a:biLevel thresh="75000"/>
            <a:extLst>
              <a:ext uri="{BEBA8EAE-BF5A-486C-A8C5-ECC9F3942E4B}">
                <a14:imgProps xmlns:a14="http://schemas.microsoft.com/office/drawing/2010/main">
                  <a14:imgLayer r:embed="rId40">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10544936" y="3337311"/>
            <a:ext cx="198145" cy="87184"/>
          </a:xfrm>
          <a:prstGeom prst="rect">
            <a:avLst/>
          </a:prstGeom>
        </p:spPr>
      </p:pic>
      <p:pic>
        <p:nvPicPr>
          <p:cNvPr id="109" name="Picture 108">
            <a:extLst>
              <a:ext uri="{FF2B5EF4-FFF2-40B4-BE49-F238E27FC236}">
                <a16:creationId xmlns:a16="http://schemas.microsoft.com/office/drawing/2014/main" id="{BF0B9FD1-BC6C-3E42-87C2-B4881A90055F}"/>
              </a:ext>
            </a:extLst>
          </p:cNvPr>
          <p:cNvPicPr>
            <a:picLocks noChangeAspect="1"/>
          </p:cNvPicPr>
          <p:nvPr/>
        </p:nvPicPr>
        <p:blipFill>
          <a:blip r:embed="rId5">
            <a:biLevel thresh="75000"/>
            <a:extLst>
              <a:ext uri="{BEBA8EAE-BF5A-486C-A8C5-ECC9F3942E4B}">
                <a14:imgProps xmlns:a14="http://schemas.microsoft.com/office/drawing/2010/main">
                  <a14:imgLayer r:embed="rId41">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10722724" y="3283328"/>
            <a:ext cx="198145" cy="87184"/>
          </a:xfrm>
          <a:prstGeom prst="rect">
            <a:avLst/>
          </a:prstGeom>
        </p:spPr>
      </p:pic>
      <p:pic>
        <p:nvPicPr>
          <p:cNvPr id="110" name="Picture 109">
            <a:extLst>
              <a:ext uri="{FF2B5EF4-FFF2-40B4-BE49-F238E27FC236}">
                <a16:creationId xmlns:a16="http://schemas.microsoft.com/office/drawing/2014/main" id="{7B738CF3-6FCA-4846-B3C2-532467CB64F6}"/>
              </a:ext>
            </a:extLst>
          </p:cNvPr>
          <p:cNvPicPr>
            <a:picLocks noChangeAspect="1"/>
          </p:cNvPicPr>
          <p:nvPr/>
        </p:nvPicPr>
        <p:blipFill>
          <a:blip r:embed="rId5">
            <a:biLevel thresh="75000"/>
            <a:extLst>
              <a:ext uri="{BEBA8EAE-BF5A-486C-A8C5-ECC9F3942E4B}">
                <a14:imgProps xmlns:a14="http://schemas.microsoft.com/office/drawing/2010/main">
                  <a14:imgLayer r:embed="rId42">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10734835" y="3421873"/>
            <a:ext cx="198145" cy="87184"/>
          </a:xfrm>
          <a:prstGeom prst="rect">
            <a:avLst/>
          </a:prstGeom>
        </p:spPr>
      </p:pic>
      <p:pic>
        <p:nvPicPr>
          <p:cNvPr id="111" name="Picture 110">
            <a:extLst>
              <a:ext uri="{FF2B5EF4-FFF2-40B4-BE49-F238E27FC236}">
                <a16:creationId xmlns:a16="http://schemas.microsoft.com/office/drawing/2014/main" id="{D71A0262-520C-264F-A774-815F853C32C2}"/>
              </a:ext>
            </a:extLst>
          </p:cNvPr>
          <p:cNvPicPr>
            <a:picLocks noChangeAspect="1"/>
          </p:cNvPicPr>
          <p:nvPr/>
        </p:nvPicPr>
        <p:blipFill>
          <a:blip r:embed="rId5">
            <a:biLevel thresh="75000"/>
            <a:extLst>
              <a:ext uri="{BEBA8EAE-BF5A-486C-A8C5-ECC9F3942E4B}">
                <a14:imgProps xmlns:a14="http://schemas.microsoft.com/office/drawing/2010/main">
                  <a14:imgLayer r:embed="rId43">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10524578" y="3461088"/>
            <a:ext cx="198145" cy="87184"/>
          </a:xfrm>
          <a:prstGeom prst="rect">
            <a:avLst/>
          </a:prstGeom>
        </p:spPr>
      </p:pic>
      <p:pic>
        <p:nvPicPr>
          <p:cNvPr id="119" name="Picture 118">
            <a:extLst>
              <a:ext uri="{FF2B5EF4-FFF2-40B4-BE49-F238E27FC236}">
                <a16:creationId xmlns:a16="http://schemas.microsoft.com/office/drawing/2014/main" id="{952C649B-6467-3144-85CF-D1D5B9D6BE0A}"/>
              </a:ext>
            </a:extLst>
          </p:cNvPr>
          <p:cNvPicPr>
            <a:picLocks noChangeAspect="1"/>
          </p:cNvPicPr>
          <p:nvPr/>
        </p:nvPicPr>
        <p:blipFill>
          <a:blip r:embed="rId5">
            <a:biLevel thresh="75000"/>
            <a:extLst>
              <a:ext uri="{BEBA8EAE-BF5A-486C-A8C5-ECC9F3942E4B}">
                <a14:imgProps xmlns:a14="http://schemas.microsoft.com/office/drawing/2010/main">
                  <a14:imgLayer r:embed="rId44">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5889612" y="1570418"/>
            <a:ext cx="198145" cy="87184"/>
          </a:xfrm>
          <a:prstGeom prst="rect">
            <a:avLst/>
          </a:prstGeom>
        </p:spPr>
      </p:pic>
      <p:pic>
        <p:nvPicPr>
          <p:cNvPr id="120" name="Picture 119">
            <a:extLst>
              <a:ext uri="{FF2B5EF4-FFF2-40B4-BE49-F238E27FC236}">
                <a16:creationId xmlns:a16="http://schemas.microsoft.com/office/drawing/2014/main" id="{BC5B8636-51ED-5C44-9253-9B93F077A2FB}"/>
              </a:ext>
            </a:extLst>
          </p:cNvPr>
          <p:cNvPicPr>
            <a:picLocks noChangeAspect="1"/>
          </p:cNvPicPr>
          <p:nvPr/>
        </p:nvPicPr>
        <p:blipFill>
          <a:blip r:embed="rId5">
            <a:biLevel thresh="75000"/>
            <a:extLst>
              <a:ext uri="{BEBA8EAE-BF5A-486C-A8C5-ECC9F3942E4B}">
                <a14:imgProps xmlns:a14="http://schemas.microsoft.com/office/drawing/2010/main">
                  <a14:imgLayer r:embed="rId45">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5942939" y="1712837"/>
            <a:ext cx="198145" cy="87184"/>
          </a:xfrm>
          <a:prstGeom prst="rect">
            <a:avLst/>
          </a:prstGeom>
        </p:spPr>
      </p:pic>
      <p:pic>
        <p:nvPicPr>
          <p:cNvPr id="121" name="Picture 120">
            <a:extLst>
              <a:ext uri="{FF2B5EF4-FFF2-40B4-BE49-F238E27FC236}">
                <a16:creationId xmlns:a16="http://schemas.microsoft.com/office/drawing/2014/main" id="{566C9680-A3B3-9A43-8181-3099F0EF04B2}"/>
              </a:ext>
            </a:extLst>
          </p:cNvPr>
          <p:cNvPicPr>
            <a:picLocks noChangeAspect="1"/>
          </p:cNvPicPr>
          <p:nvPr/>
        </p:nvPicPr>
        <p:blipFill>
          <a:blip r:embed="rId5">
            <a:biLevel thresh="75000"/>
            <a:extLst>
              <a:ext uri="{BEBA8EAE-BF5A-486C-A8C5-ECC9F3942E4B}">
                <a14:imgProps xmlns:a14="http://schemas.microsoft.com/office/drawing/2010/main">
                  <a14:imgLayer r:embed="rId32">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6031889" y="1840070"/>
            <a:ext cx="198145" cy="87184"/>
          </a:xfrm>
          <a:prstGeom prst="rect">
            <a:avLst/>
          </a:prstGeom>
        </p:spPr>
      </p:pic>
      <p:pic>
        <p:nvPicPr>
          <p:cNvPr id="122" name="Picture 121">
            <a:extLst>
              <a:ext uri="{FF2B5EF4-FFF2-40B4-BE49-F238E27FC236}">
                <a16:creationId xmlns:a16="http://schemas.microsoft.com/office/drawing/2014/main" id="{F6BD30F1-6B62-B94F-BEE5-13E6FAFFE654}"/>
              </a:ext>
            </a:extLst>
          </p:cNvPr>
          <p:cNvPicPr>
            <a:picLocks noChangeAspect="1"/>
          </p:cNvPicPr>
          <p:nvPr/>
        </p:nvPicPr>
        <p:blipFill>
          <a:blip r:embed="rId5">
            <a:biLevel thresh="75000"/>
            <a:extLst>
              <a:ext uri="{BEBA8EAE-BF5A-486C-A8C5-ECC9F3942E4B}">
                <a14:imgProps xmlns:a14="http://schemas.microsoft.com/office/drawing/2010/main">
                  <a14:imgLayer r:embed="rId46">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6230034" y="1570418"/>
            <a:ext cx="198145" cy="87184"/>
          </a:xfrm>
          <a:prstGeom prst="rect">
            <a:avLst/>
          </a:prstGeom>
        </p:spPr>
      </p:pic>
      <p:pic>
        <p:nvPicPr>
          <p:cNvPr id="123" name="Picture 122">
            <a:extLst>
              <a:ext uri="{FF2B5EF4-FFF2-40B4-BE49-F238E27FC236}">
                <a16:creationId xmlns:a16="http://schemas.microsoft.com/office/drawing/2014/main" id="{96F1EBFC-7DB5-C54E-A6D3-CC3A29D7E23E}"/>
              </a:ext>
            </a:extLst>
          </p:cNvPr>
          <p:cNvPicPr>
            <a:picLocks noChangeAspect="1"/>
          </p:cNvPicPr>
          <p:nvPr/>
        </p:nvPicPr>
        <p:blipFill>
          <a:blip r:embed="rId5">
            <a:biLevel thresh="75000"/>
            <a:extLst>
              <a:ext uri="{BEBA8EAE-BF5A-486C-A8C5-ECC9F3942E4B}">
                <a14:imgProps xmlns:a14="http://schemas.microsoft.com/office/drawing/2010/main">
                  <a14:imgLayer r:embed="rId22">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5744049" y="1892513"/>
            <a:ext cx="198145" cy="87184"/>
          </a:xfrm>
          <a:prstGeom prst="rect">
            <a:avLst/>
          </a:prstGeom>
        </p:spPr>
      </p:pic>
      <p:pic>
        <p:nvPicPr>
          <p:cNvPr id="124" name="Picture 123">
            <a:extLst>
              <a:ext uri="{FF2B5EF4-FFF2-40B4-BE49-F238E27FC236}">
                <a16:creationId xmlns:a16="http://schemas.microsoft.com/office/drawing/2014/main" id="{2FE2F997-112C-6942-B7D4-7DE74E1EB63B}"/>
              </a:ext>
            </a:extLst>
          </p:cNvPr>
          <p:cNvPicPr>
            <a:picLocks noChangeAspect="1"/>
          </p:cNvPicPr>
          <p:nvPr/>
        </p:nvPicPr>
        <p:blipFill>
          <a:blip r:embed="rId5">
            <a:biLevel thresh="75000"/>
            <a:extLst>
              <a:ext uri="{BEBA8EAE-BF5A-486C-A8C5-ECC9F3942E4B}">
                <a14:imgProps xmlns:a14="http://schemas.microsoft.com/office/drawing/2010/main">
                  <a14:imgLayer r:embed="rId8">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6031888" y="2020072"/>
            <a:ext cx="198145" cy="87184"/>
          </a:xfrm>
          <a:prstGeom prst="rect">
            <a:avLst/>
          </a:prstGeom>
        </p:spPr>
      </p:pic>
      <p:pic>
        <p:nvPicPr>
          <p:cNvPr id="125" name="Picture 124">
            <a:extLst>
              <a:ext uri="{FF2B5EF4-FFF2-40B4-BE49-F238E27FC236}">
                <a16:creationId xmlns:a16="http://schemas.microsoft.com/office/drawing/2014/main" id="{47B0B7B1-E789-F14B-A34E-932E6339E0C9}"/>
              </a:ext>
            </a:extLst>
          </p:cNvPr>
          <p:cNvPicPr>
            <a:picLocks noChangeAspect="1"/>
          </p:cNvPicPr>
          <p:nvPr/>
        </p:nvPicPr>
        <p:blipFill>
          <a:blip r:embed="rId5">
            <a:biLevel thresh="75000"/>
            <a:extLst>
              <a:ext uri="{BEBA8EAE-BF5A-486C-A8C5-ECC9F3942E4B}">
                <a14:imgProps xmlns:a14="http://schemas.microsoft.com/office/drawing/2010/main">
                  <a14:imgLayer r:embed="rId8">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6276447" y="1744832"/>
            <a:ext cx="198145" cy="87184"/>
          </a:xfrm>
          <a:prstGeom prst="rect">
            <a:avLst/>
          </a:prstGeom>
        </p:spPr>
      </p:pic>
      <p:pic>
        <p:nvPicPr>
          <p:cNvPr id="126" name="Picture 125">
            <a:extLst>
              <a:ext uri="{FF2B5EF4-FFF2-40B4-BE49-F238E27FC236}">
                <a16:creationId xmlns:a16="http://schemas.microsoft.com/office/drawing/2014/main" id="{4DC7D810-BB24-A04F-BE9B-F4BEF2CA9224}"/>
              </a:ext>
            </a:extLst>
          </p:cNvPr>
          <p:cNvPicPr>
            <a:picLocks noChangeAspect="1"/>
          </p:cNvPicPr>
          <p:nvPr/>
        </p:nvPicPr>
        <p:blipFill>
          <a:blip r:embed="rId5">
            <a:biLevel thresh="75000"/>
            <a:extLst>
              <a:ext uri="{BEBA8EAE-BF5A-486C-A8C5-ECC9F3942E4B}">
                <a14:imgProps xmlns:a14="http://schemas.microsoft.com/office/drawing/2010/main">
                  <a14:imgLayer r:embed="rId47">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5645290" y="1644282"/>
            <a:ext cx="198145" cy="87184"/>
          </a:xfrm>
          <a:prstGeom prst="rect">
            <a:avLst/>
          </a:prstGeom>
        </p:spPr>
      </p:pic>
      <p:pic>
        <p:nvPicPr>
          <p:cNvPr id="127" name="Picture 126">
            <a:extLst>
              <a:ext uri="{FF2B5EF4-FFF2-40B4-BE49-F238E27FC236}">
                <a16:creationId xmlns:a16="http://schemas.microsoft.com/office/drawing/2014/main" id="{044051F9-068C-A44D-88A8-101DBEC1FF14}"/>
              </a:ext>
            </a:extLst>
          </p:cNvPr>
          <p:cNvPicPr>
            <a:picLocks noChangeAspect="1"/>
          </p:cNvPicPr>
          <p:nvPr/>
        </p:nvPicPr>
        <p:blipFill>
          <a:blip r:embed="rId5">
            <a:biLevel thresh="75000"/>
            <a:extLst>
              <a:ext uri="{BEBA8EAE-BF5A-486C-A8C5-ECC9F3942E4B}">
                <a14:imgProps xmlns:a14="http://schemas.microsoft.com/office/drawing/2010/main">
                  <a14:imgLayer r:embed="rId48">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6010568" y="1365502"/>
            <a:ext cx="198145" cy="87184"/>
          </a:xfrm>
          <a:prstGeom prst="rect">
            <a:avLst/>
          </a:prstGeom>
        </p:spPr>
      </p:pic>
      <p:pic>
        <p:nvPicPr>
          <p:cNvPr id="128" name="Picture 127">
            <a:extLst>
              <a:ext uri="{FF2B5EF4-FFF2-40B4-BE49-F238E27FC236}">
                <a16:creationId xmlns:a16="http://schemas.microsoft.com/office/drawing/2014/main" id="{DD85BF75-8FAE-634B-834C-E2731D883B94}"/>
              </a:ext>
            </a:extLst>
          </p:cNvPr>
          <p:cNvPicPr>
            <a:picLocks noChangeAspect="1"/>
          </p:cNvPicPr>
          <p:nvPr/>
        </p:nvPicPr>
        <p:blipFill>
          <a:blip r:embed="rId5">
            <a:biLevel thresh="75000"/>
            <a:extLst>
              <a:ext uri="{BEBA8EAE-BF5A-486C-A8C5-ECC9F3942E4B}">
                <a14:imgProps xmlns:a14="http://schemas.microsoft.com/office/drawing/2010/main">
                  <a14:imgLayer r:embed="rId49">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5915781" y="4376450"/>
            <a:ext cx="198145" cy="87184"/>
          </a:xfrm>
          <a:prstGeom prst="rect">
            <a:avLst/>
          </a:prstGeom>
        </p:spPr>
      </p:pic>
      <p:pic>
        <p:nvPicPr>
          <p:cNvPr id="129" name="Picture 128">
            <a:extLst>
              <a:ext uri="{FF2B5EF4-FFF2-40B4-BE49-F238E27FC236}">
                <a16:creationId xmlns:a16="http://schemas.microsoft.com/office/drawing/2014/main" id="{93EF21BF-DF69-A547-AC83-0913B1BA6F09}"/>
              </a:ext>
            </a:extLst>
          </p:cNvPr>
          <p:cNvPicPr>
            <a:picLocks noChangeAspect="1"/>
          </p:cNvPicPr>
          <p:nvPr/>
        </p:nvPicPr>
        <p:blipFill>
          <a:blip r:embed="rId5">
            <a:biLevel thresh="75000"/>
            <a:extLst>
              <a:ext uri="{BEBA8EAE-BF5A-486C-A8C5-ECC9F3942E4B}">
                <a14:imgProps xmlns:a14="http://schemas.microsoft.com/office/drawing/2010/main">
                  <a14:imgLayer r:embed="rId50">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5969108" y="4518869"/>
            <a:ext cx="198145" cy="87184"/>
          </a:xfrm>
          <a:prstGeom prst="rect">
            <a:avLst/>
          </a:prstGeom>
        </p:spPr>
      </p:pic>
      <p:pic>
        <p:nvPicPr>
          <p:cNvPr id="130" name="Picture 129">
            <a:extLst>
              <a:ext uri="{FF2B5EF4-FFF2-40B4-BE49-F238E27FC236}">
                <a16:creationId xmlns:a16="http://schemas.microsoft.com/office/drawing/2014/main" id="{09B9133B-901E-C04E-8C66-47330946097E}"/>
              </a:ext>
            </a:extLst>
          </p:cNvPr>
          <p:cNvPicPr>
            <a:picLocks noChangeAspect="1"/>
          </p:cNvPicPr>
          <p:nvPr/>
        </p:nvPicPr>
        <p:blipFill>
          <a:blip r:embed="rId5">
            <a:biLevel thresh="75000"/>
            <a:extLst>
              <a:ext uri="{BEBA8EAE-BF5A-486C-A8C5-ECC9F3942E4B}">
                <a14:imgProps xmlns:a14="http://schemas.microsoft.com/office/drawing/2010/main">
                  <a14:imgLayer r:embed="rId51">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6058058" y="4646102"/>
            <a:ext cx="198145" cy="87184"/>
          </a:xfrm>
          <a:prstGeom prst="rect">
            <a:avLst/>
          </a:prstGeom>
        </p:spPr>
      </p:pic>
      <p:pic>
        <p:nvPicPr>
          <p:cNvPr id="131" name="Picture 130">
            <a:extLst>
              <a:ext uri="{FF2B5EF4-FFF2-40B4-BE49-F238E27FC236}">
                <a16:creationId xmlns:a16="http://schemas.microsoft.com/office/drawing/2014/main" id="{319C3F69-828E-B643-91DE-DAA508EBE141}"/>
              </a:ext>
            </a:extLst>
          </p:cNvPr>
          <p:cNvPicPr>
            <a:picLocks noChangeAspect="1"/>
          </p:cNvPicPr>
          <p:nvPr/>
        </p:nvPicPr>
        <p:blipFill>
          <a:blip r:embed="rId5">
            <a:biLevel thresh="75000"/>
            <a:extLst>
              <a:ext uri="{BEBA8EAE-BF5A-486C-A8C5-ECC9F3942E4B}">
                <a14:imgProps xmlns:a14="http://schemas.microsoft.com/office/drawing/2010/main">
                  <a14:imgLayer r:embed="rId8">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6256203" y="4376450"/>
            <a:ext cx="198145" cy="87184"/>
          </a:xfrm>
          <a:prstGeom prst="rect">
            <a:avLst/>
          </a:prstGeom>
        </p:spPr>
      </p:pic>
      <p:pic>
        <p:nvPicPr>
          <p:cNvPr id="132" name="Picture 131">
            <a:extLst>
              <a:ext uri="{FF2B5EF4-FFF2-40B4-BE49-F238E27FC236}">
                <a16:creationId xmlns:a16="http://schemas.microsoft.com/office/drawing/2014/main" id="{194C1964-28D8-044A-BC17-F3BD77D5D582}"/>
              </a:ext>
            </a:extLst>
          </p:cNvPr>
          <p:cNvPicPr>
            <a:picLocks noChangeAspect="1"/>
          </p:cNvPicPr>
          <p:nvPr/>
        </p:nvPicPr>
        <p:blipFill>
          <a:blip r:embed="rId5">
            <a:biLevel thresh="75000"/>
            <a:extLst>
              <a:ext uri="{BEBA8EAE-BF5A-486C-A8C5-ECC9F3942E4B}">
                <a14:imgProps xmlns:a14="http://schemas.microsoft.com/office/drawing/2010/main">
                  <a14:imgLayer r:embed="rId22">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5770218" y="4698545"/>
            <a:ext cx="198145" cy="87184"/>
          </a:xfrm>
          <a:prstGeom prst="rect">
            <a:avLst/>
          </a:prstGeom>
        </p:spPr>
      </p:pic>
      <p:pic>
        <p:nvPicPr>
          <p:cNvPr id="133" name="Picture 132">
            <a:extLst>
              <a:ext uri="{FF2B5EF4-FFF2-40B4-BE49-F238E27FC236}">
                <a16:creationId xmlns:a16="http://schemas.microsoft.com/office/drawing/2014/main" id="{F5F79047-59B9-2146-A0DE-6B1937B62AD3}"/>
              </a:ext>
            </a:extLst>
          </p:cNvPr>
          <p:cNvPicPr>
            <a:picLocks noChangeAspect="1"/>
          </p:cNvPicPr>
          <p:nvPr/>
        </p:nvPicPr>
        <p:blipFill>
          <a:blip r:embed="rId5">
            <a:biLevel thresh="75000"/>
            <a:extLst>
              <a:ext uri="{BEBA8EAE-BF5A-486C-A8C5-ECC9F3942E4B}">
                <a14:imgProps xmlns:a14="http://schemas.microsoft.com/office/drawing/2010/main">
                  <a14:imgLayer r:embed="rId52">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6058057" y="4826104"/>
            <a:ext cx="198145" cy="87184"/>
          </a:xfrm>
          <a:prstGeom prst="rect">
            <a:avLst/>
          </a:prstGeom>
        </p:spPr>
      </p:pic>
      <p:pic>
        <p:nvPicPr>
          <p:cNvPr id="134" name="Picture 133">
            <a:extLst>
              <a:ext uri="{FF2B5EF4-FFF2-40B4-BE49-F238E27FC236}">
                <a16:creationId xmlns:a16="http://schemas.microsoft.com/office/drawing/2014/main" id="{064A58E5-5519-1F4C-8A46-D49C8B5FBD75}"/>
              </a:ext>
            </a:extLst>
          </p:cNvPr>
          <p:cNvPicPr>
            <a:picLocks noChangeAspect="1"/>
          </p:cNvPicPr>
          <p:nvPr/>
        </p:nvPicPr>
        <p:blipFill>
          <a:blip r:embed="rId5">
            <a:biLevel thresh="75000"/>
            <a:extLst>
              <a:ext uri="{BEBA8EAE-BF5A-486C-A8C5-ECC9F3942E4B}">
                <a14:imgProps xmlns:a14="http://schemas.microsoft.com/office/drawing/2010/main">
                  <a14:imgLayer r:embed="rId53">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6302616" y="4550864"/>
            <a:ext cx="198145" cy="87184"/>
          </a:xfrm>
          <a:prstGeom prst="rect">
            <a:avLst/>
          </a:prstGeom>
        </p:spPr>
      </p:pic>
      <p:pic>
        <p:nvPicPr>
          <p:cNvPr id="135" name="Picture 134">
            <a:extLst>
              <a:ext uri="{FF2B5EF4-FFF2-40B4-BE49-F238E27FC236}">
                <a16:creationId xmlns:a16="http://schemas.microsoft.com/office/drawing/2014/main" id="{5695B679-95F7-594F-88F6-D571338A846C}"/>
              </a:ext>
            </a:extLst>
          </p:cNvPr>
          <p:cNvPicPr>
            <a:picLocks noChangeAspect="1"/>
          </p:cNvPicPr>
          <p:nvPr/>
        </p:nvPicPr>
        <p:blipFill>
          <a:blip r:embed="rId5">
            <a:biLevel thresh="75000"/>
            <a:extLst>
              <a:ext uri="{BEBA8EAE-BF5A-486C-A8C5-ECC9F3942E4B}">
                <a14:imgProps xmlns:a14="http://schemas.microsoft.com/office/drawing/2010/main">
                  <a14:imgLayer r:embed="rId53">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5671459" y="4450314"/>
            <a:ext cx="198145" cy="87184"/>
          </a:xfrm>
          <a:prstGeom prst="rect">
            <a:avLst/>
          </a:prstGeom>
        </p:spPr>
      </p:pic>
      <p:pic>
        <p:nvPicPr>
          <p:cNvPr id="136" name="Picture 135">
            <a:extLst>
              <a:ext uri="{FF2B5EF4-FFF2-40B4-BE49-F238E27FC236}">
                <a16:creationId xmlns:a16="http://schemas.microsoft.com/office/drawing/2014/main" id="{B92BF8E1-91D2-EB4A-8653-B947FD7F6DA9}"/>
              </a:ext>
            </a:extLst>
          </p:cNvPr>
          <p:cNvPicPr>
            <a:picLocks noChangeAspect="1"/>
          </p:cNvPicPr>
          <p:nvPr/>
        </p:nvPicPr>
        <p:blipFill>
          <a:blip r:embed="rId5">
            <a:biLevel thresh="75000"/>
            <a:extLst>
              <a:ext uri="{BEBA8EAE-BF5A-486C-A8C5-ECC9F3942E4B}">
                <a14:imgProps xmlns:a14="http://schemas.microsoft.com/office/drawing/2010/main">
                  <a14:imgLayer r:embed="rId54">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6036737" y="4171534"/>
            <a:ext cx="198145" cy="87184"/>
          </a:xfrm>
          <a:prstGeom prst="rect">
            <a:avLst/>
          </a:prstGeom>
        </p:spPr>
      </p:pic>
      <p:pic>
        <p:nvPicPr>
          <p:cNvPr id="137" name="Picture 136">
            <a:extLst>
              <a:ext uri="{FF2B5EF4-FFF2-40B4-BE49-F238E27FC236}">
                <a16:creationId xmlns:a16="http://schemas.microsoft.com/office/drawing/2014/main" id="{4EE2462C-590A-7941-A49C-AF4FDE0E1A00}"/>
              </a:ext>
            </a:extLst>
          </p:cNvPr>
          <p:cNvPicPr>
            <a:picLocks noChangeAspect="1"/>
          </p:cNvPicPr>
          <p:nvPr/>
        </p:nvPicPr>
        <p:blipFill>
          <a:blip r:embed="rId5">
            <a:biLevel thresh="75000"/>
            <a:extLst>
              <a:ext uri="{BEBA8EAE-BF5A-486C-A8C5-ECC9F3942E4B}">
                <a14:imgProps xmlns:a14="http://schemas.microsoft.com/office/drawing/2010/main">
                  <a14:imgLayer r:embed="rId55">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10531950" y="1571857"/>
            <a:ext cx="198145" cy="87184"/>
          </a:xfrm>
          <a:prstGeom prst="rect">
            <a:avLst/>
          </a:prstGeom>
        </p:spPr>
      </p:pic>
      <p:pic>
        <p:nvPicPr>
          <p:cNvPr id="138" name="Picture 137">
            <a:extLst>
              <a:ext uri="{FF2B5EF4-FFF2-40B4-BE49-F238E27FC236}">
                <a16:creationId xmlns:a16="http://schemas.microsoft.com/office/drawing/2014/main" id="{15661336-4DCD-4946-BC14-14273C714474}"/>
              </a:ext>
            </a:extLst>
          </p:cNvPr>
          <p:cNvPicPr>
            <a:picLocks noChangeAspect="1"/>
          </p:cNvPicPr>
          <p:nvPr/>
        </p:nvPicPr>
        <p:blipFill>
          <a:blip r:embed="rId5">
            <a:biLevel thresh="75000"/>
            <a:extLst>
              <a:ext uri="{BEBA8EAE-BF5A-486C-A8C5-ECC9F3942E4B}">
                <a14:imgProps xmlns:a14="http://schemas.microsoft.com/office/drawing/2010/main">
                  <a14:imgLayer r:embed="rId56">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10585277" y="1714276"/>
            <a:ext cx="198145" cy="87184"/>
          </a:xfrm>
          <a:prstGeom prst="rect">
            <a:avLst/>
          </a:prstGeom>
        </p:spPr>
      </p:pic>
      <p:pic>
        <p:nvPicPr>
          <p:cNvPr id="139" name="Picture 138">
            <a:extLst>
              <a:ext uri="{FF2B5EF4-FFF2-40B4-BE49-F238E27FC236}">
                <a16:creationId xmlns:a16="http://schemas.microsoft.com/office/drawing/2014/main" id="{D3B6E56D-12C6-6548-9A6C-1AA72A0ADECD}"/>
              </a:ext>
            </a:extLst>
          </p:cNvPr>
          <p:cNvPicPr>
            <a:picLocks noChangeAspect="1"/>
          </p:cNvPicPr>
          <p:nvPr/>
        </p:nvPicPr>
        <p:blipFill>
          <a:blip r:embed="rId5">
            <a:biLevel thresh="75000"/>
            <a:extLst>
              <a:ext uri="{BEBA8EAE-BF5A-486C-A8C5-ECC9F3942E4B}">
                <a14:imgProps xmlns:a14="http://schemas.microsoft.com/office/drawing/2010/main">
                  <a14:imgLayer r:embed="rId57">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10674227" y="1841509"/>
            <a:ext cx="198145" cy="87184"/>
          </a:xfrm>
          <a:prstGeom prst="rect">
            <a:avLst/>
          </a:prstGeom>
        </p:spPr>
      </p:pic>
      <p:pic>
        <p:nvPicPr>
          <p:cNvPr id="140" name="Picture 139">
            <a:extLst>
              <a:ext uri="{FF2B5EF4-FFF2-40B4-BE49-F238E27FC236}">
                <a16:creationId xmlns:a16="http://schemas.microsoft.com/office/drawing/2014/main" id="{C6658629-3351-0241-A541-1CE904E72112}"/>
              </a:ext>
            </a:extLst>
          </p:cNvPr>
          <p:cNvPicPr>
            <a:picLocks noChangeAspect="1"/>
          </p:cNvPicPr>
          <p:nvPr/>
        </p:nvPicPr>
        <p:blipFill>
          <a:blip r:embed="rId5">
            <a:biLevel thresh="75000"/>
            <a:extLst>
              <a:ext uri="{BEBA8EAE-BF5A-486C-A8C5-ECC9F3942E4B}">
                <a14:imgProps xmlns:a14="http://schemas.microsoft.com/office/drawing/2010/main">
                  <a14:imgLayer r:embed="rId47">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10872372" y="1571857"/>
            <a:ext cx="198145" cy="87184"/>
          </a:xfrm>
          <a:prstGeom prst="rect">
            <a:avLst/>
          </a:prstGeom>
        </p:spPr>
      </p:pic>
      <p:pic>
        <p:nvPicPr>
          <p:cNvPr id="141" name="Picture 140">
            <a:extLst>
              <a:ext uri="{FF2B5EF4-FFF2-40B4-BE49-F238E27FC236}">
                <a16:creationId xmlns:a16="http://schemas.microsoft.com/office/drawing/2014/main" id="{393E7C2F-5D6D-B940-9E0F-9E013B1AE5F3}"/>
              </a:ext>
            </a:extLst>
          </p:cNvPr>
          <p:cNvPicPr>
            <a:picLocks noChangeAspect="1"/>
          </p:cNvPicPr>
          <p:nvPr/>
        </p:nvPicPr>
        <p:blipFill>
          <a:blip r:embed="rId5">
            <a:biLevel thresh="75000"/>
            <a:extLst>
              <a:ext uri="{BEBA8EAE-BF5A-486C-A8C5-ECC9F3942E4B}">
                <a14:imgProps xmlns:a14="http://schemas.microsoft.com/office/drawing/2010/main">
                  <a14:imgLayer r:embed="rId57">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10386387" y="1893952"/>
            <a:ext cx="198145" cy="87184"/>
          </a:xfrm>
          <a:prstGeom prst="rect">
            <a:avLst/>
          </a:prstGeom>
        </p:spPr>
      </p:pic>
      <p:pic>
        <p:nvPicPr>
          <p:cNvPr id="142" name="Picture 141">
            <a:extLst>
              <a:ext uri="{FF2B5EF4-FFF2-40B4-BE49-F238E27FC236}">
                <a16:creationId xmlns:a16="http://schemas.microsoft.com/office/drawing/2014/main" id="{CC388130-5340-5B47-A9FD-CD661B5D33D4}"/>
              </a:ext>
            </a:extLst>
          </p:cNvPr>
          <p:cNvPicPr>
            <a:picLocks noChangeAspect="1"/>
          </p:cNvPicPr>
          <p:nvPr/>
        </p:nvPicPr>
        <p:blipFill>
          <a:blip r:embed="rId5">
            <a:biLevel thresh="75000"/>
            <a:extLst>
              <a:ext uri="{BEBA8EAE-BF5A-486C-A8C5-ECC9F3942E4B}">
                <a14:imgProps xmlns:a14="http://schemas.microsoft.com/office/drawing/2010/main">
                  <a14:imgLayer r:embed="rId57">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10674226" y="2021511"/>
            <a:ext cx="198145" cy="87184"/>
          </a:xfrm>
          <a:prstGeom prst="rect">
            <a:avLst/>
          </a:prstGeom>
        </p:spPr>
      </p:pic>
      <p:pic>
        <p:nvPicPr>
          <p:cNvPr id="143" name="Picture 142">
            <a:extLst>
              <a:ext uri="{FF2B5EF4-FFF2-40B4-BE49-F238E27FC236}">
                <a16:creationId xmlns:a16="http://schemas.microsoft.com/office/drawing/2014/main" id="{096F4A4A-C448-BD46-8E3B-8A7AD682DA39}"/>
              </a:ext>
            </a:extLst>
          </p:cNvPr>
          <p:cNvPicPr>
            <a:picLocks noChangeAspect="1"/>
          </p:cNvPicPr>
          <p:nvPr/>
        </p:nvPicPr>
        <p:blipFill>
          <a:blip r:embed="rId5">
            <a:biLevel thresh="75000"/>
            <a:extLst>
              <a:ext uri="{BEBA8EAE-BF5A-486C-A8C5-ECC9F3942E4B}">
                <a14:imgProps xmlns:a14="http://schemas.microsoft.com/office/drawing/2010/main">
                  <a14:imgLayer r:embed="rId57">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10918785" y="1746271"/>
            <a:ext cx="198145" cy="87184"/>
          </a:xfrm>
          <a:prstGeom prst="rect">
            <a:avLst/>
          </a:prstGeom>
        </p:spPr>
      </p:pic>
      <p:pic>
        <p:nvPicPr>
          <p:cNvPr id="144" name="Picture 143">
            <a:extLst>
              <a:ext uri="{FF2B5EF4-FFF2-40B4-BE49-F238E27FC236}">
                <a16:creationId xmlns:a16="http://schemas.microsoft.com/office/drawing/2014/main" id="{B74EEF94-A653-9C48-B603-FE5B4D81F67F}"/>
              </a:ext>
            </a:extLst>
          </p:cNvPr>
          <p:cNvPicPr>
            <a:picLocks noChangeAspect="1"/>
          </p:cNvPicPr>
          <p:nvPr/>
        </p:nvPicPr>
        <p:blipFill>
          <a:blip r:embed="rId5">
            <a:biLevel thresh="75000"/>
            <a:extLst>
              <a:ext uri="{BEBA8EAE-BF5A-486C-A8C5-ECC9F3942E4B}">
                <a14:imgProps xmlns:a14="http://schemas.microsoft.com/office/drawing/2010/main">
                  <a14:imgLayer r:embed="rId57">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10287628" y="1645721"/>
            <a:ext cx="198145" cy="87184"/>
          </a:xfrm>
          <a:prstGeom prst="rect">
            <a:avLst/>
          </a:prstGeom>
        </p:spPr>
      </p:pic>
      <p:pic>
        <p:nvPicPr>
          <p:cNvPr id="145" name="Picture 144">
            <a:extLst>
              <a:ext uri="{FF2B5EF4-FFF2-40B4-BE49-F238E27FC236}">
                <a16:creationId xmlns:a16="http://schemas.microsoft.com/office/drawing/2014/main" id="{D4D8EBDF-6A9B-E440-AEEF-5B4D6C0CEA8C}"/>
              </a:ext>
            </a:extLst>
          </p:cNvPr>
          <p:cNvPicPr>
            <a:picLocks noChangeAspect="1"/>
          </p:cNvPicPr>
          <p:nvPr/>
        </p:nvPicPr>
        <p:blipFill>
          <a:blip r:embed="rId5">
            <a:biLevel thresh="75000"/>
            <a:extLst>
              <a:ext uri="{BEBA8EAE-BF5A-486C-A8C5-ECC9F3942E4B}">
                <a14:imgProps xmlns:a14="http://schemas.microsoft.com/office/drawing/2010/main">
                  <a14:imgLayer r:embed="rId58">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10652906" y="1366941"/>
            <a:ext cx="198145" cy="87184"/>
          </a:xfrm>
          <a:prstGeom prst="rect">
            <a:avLst/>
          </a:prstGeom>
        </p:spPr>
      </p:pic>
      <p:pic>
        <p:nvPicPr>
          <p:cNvPr id="146" name="Picture 145">
            <a:extLst>
              <a:ext uri="{FF2B5EF4-FFF2-40B4-BE49-F238E27FC236}">
                <a16:creationId xmlns:a16="http://schemas.microsoft.com/office/drawing/2014/main" id="{9E3E6603-7E79-0148-A0AD-89BC7DF7AA51}"/>
              </a:ext>
            </a:extLst>
          </p:cNvPr>
          <p:cNvPicPr>
            <a:picLocks noChangeAspect="1"/>
          </p:cNvPicPr>
          <p:nvPr/>
        </p:nvPicPr>
        <p:blipFill>
          <a:blip r:embed="rId5">
            <a:biLevel thresh="75000"/>
            <a:extLst>
              <a:ext uri="{BEBA8EAE-BF5A-486C-A8C5-ECC9F3942E4B}">
                <a14:imgProps xmlns:a14="http://schemas.microsoft.com/office/drawing/2010/main">
                  <a14:imgLayer r:embed="rId53">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10578363" y="4376450"/>
            <a:ext cx="198145" cy="87184"/>
          </a:xfrm>
          <a:prstGeom prst="rect">
            <a:avLst/>
          </a:prstGeom>
        </p:spPr>
      </p:pic>
      <p:pic>
        <p:nvPicPr>
          <p:cNvPr id="147" name="Picture 146">
            <a:extLst>
              <a:ext uri="{FF2B5EF4-FFF2-40B4-BE49-F238E27FC236}">
                <a16:creationId xmlns:a16="http://schemas.microsoft.com/office/drawing/2014/main" id="{28BC14A2-80C7-F548-96FD-C8DC5528265D}"/>
              </a:ext>
            </a:extLst>
          </p:cNvPr>
          <p:cNvPicPr>
            <a:picLocks noChangeAspect="1"/>
          </p:cNvPicPr>
          <p:nvPr/>
        </p:nvPicPr>
        <p:blipFill>
          <a:blip r:embed="rId5">
            <a:biLevel thresh="75000"/>
            <a:extLst>
              <a:ext uri="{BEBA8EAE-BF5A-486C-A8C5-ECC9F3942E4B}">
                <a14:imgProps xmlns:a14="http://schemas.microsoft.com/office/drawing/2010/main">
                  <a14:imgLayer r:embed="rId53">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10631690" y="4518869"/>
            <a:ext cx="198145" cy="87184"/>
          </a:xfrm>
          <a:prstGeom prst="rect">
            <a:avLst/>
          </a:prstGeom>
        </p:spPr>
      </p:pic>
      <p:pic>
        <p:nvPicPr>
          <p:cNvPr id="148" name="Picture 147">
            <a:extLst>
              <a:ext uri="{FF2B5EF4-FFF2-40B4-BE49-F238E27FC236}">
                <a16:creationId xmlns:a16="http://schemas.microsoft.com/office/drawing/2014/main" id="{F8CA517C-A561-D64D-9DA9-630C4D5AE943}"/>
              </a:ext>
            </a:extLst>
          </p:cNvPr>
          <p:cNvPicPr>
            <a:picLocks noChangeAspect="1"/>
          </p:cNvPicPr>
          <p:nvPr/>
        </p:nvPicPr>
        <p:blipFill>
          <a:blip r:embed="rId5">
            <a:biLevel thresh="75000"/>
            <a:extLst>
              <a:ext uri="{BEBA8EAE-BF5A-486C-A8C5-ECC9F3942E4B}">
                <a14:imgProps xmlns:a14="http://schemas.microsoft.com/office/drawing/2010/main">
                  <a14:imgLayer r:embed="rId59">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10720640" y="4646102"/>
            <a:ext cx="198145" cy="87184"/>
          </a:xfrm>
          <a:prstGeom prst="rect">
            <a:avLst/>
          </a:prstGeom>
        </p:spPr>
      </p:pic>
      <p:pic>
        <p:nvPicPr>
          <p:cNvPr id="149" name="Picture 148">
            <a:extLst>
              <a:ext uri="{FF2B5EF4-FFF2-40B4-BE49-F238E27FC236}">
                <a16:creationId xmlns:a16="http://schemas.microsoft.com/office/drawing/2014/main" id="{55CA117B-F734-D840-BE1B-CA70F68CED9D}"/>
              </a:ext>
            </a:extLst>
          </p:cNvPr>
          <p:cNvPicPr>
            <a:picLocks noChangeAspect="1"/>
          </p:cNvPicPr>
          <p:nvPr/>
        </p:nvPicPr>
        <p:blipFill>
          <a:blip r:embed="rId5">
            <a:biLevel thresh="75000"/>
            <a:extLst>
              <a:ext uri="{BEBA8EAE-BF5A-486C-A8C5-ECC9F3942E4B}">
                <a14:imgProps xmlns:a14="http://schemas.microsoft.com/office/drawing/2010/main">
                  <a14:imgLayer r:embed="rId60">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10918785" y="4376450"/>
            <a:ext cx="198145" cy="87184"/>
          </a:xfrm>
          <a:prstGeom prst="rect">
            <a:avLst/>
          </a:prstGeom>
        </p:spPr>
      </p:pic>
      <p:pic>
        <p:nvPicPr>
          <p:cNvPr id="150" name="Picture 149">
            <a:extLst>
              <a:ext uri="{FF2B5EF4-FFF2-40B4-BE49-F238E27FC236}">
                <a16:creationId xmlns:a16="http://schemas.microsoft.com/office/drawing/2014/main" id="{BE697651-4897-0D48-86A3-896A96FBD2B2}"/>
              </a:ext>
            </a:extLst>
          </p:cNvPr>
          <p:cNvPicPr>
            <a:picLocks noChangeAspect="1"/>
          </p:cNvPicPr>
          <p:nvPr/>
        </p:nvPicPr>
        <p:blipFill>
          <a:blip r:embed="rId5">
            <a:biLevel thresh="75000"/>
            <a:extLst>
              <a:ext uri="{BEBA8EAE-BF5A-486C-A8C5-ECC9F3942E4B}">
                <a14:imgProps xmlns:a14="http://schemas.microsoft.com/office/drawing/2010/main">
                  <a14:imgLayer r:embed="rId53">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10432800" y="4698545"/>
            <a:ext cx="198145" cy="87184"/>
          </a:xfrm>
          <a:prstGeom prst="rect">
            <a:avLst/>
          </a:prstGeom>
        </p:spPr>
      </p:pic>
      <p:pic>
        <p:nvPicPr>
          <p:cNvPr id="151" name="Picture 150">
            <a:extLst>
              <a:ext uri="{FF2B5EF4-FFF2-40B4-BE49-F238E27FC236}">
                <a16:creationId xmlns:a16="http://schemas.microsoft.com/office/drawing/2014/main" id="{6F997B8C-3D40-2F4A-BF2A-8D7AFCBCAA59}"/>
              </a:ext>
            </a:extLst>
          </p:cNvPr>
          <p:cNvPicPr>
            <a:picLocks noChangeAspect="1"/>
          </p:cNvPicPr>
          <p:nvPr/>
        </p:nvPicPr>
        <p:blipFill>
          <a:blip r:embed="rId5">
            <a:biLevel thresh="75000"/>
            <a:extLst>
              <a:ext uri="{BEBA8EAE-BF5A-486C-A8C5-ECC9F3942E4B}">
                <a14:imgProps xmlns:a14="http://schemas.microsoft.com/office/drawing/2010/main">
                  <a14:imgLayer r:embed="rId53">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10720639" y="4826104"/>
            <a:ext cx="198145" cy="87184"/>
          </a:xfrm>
          <a:prstGeom prst="rect">
            <a:avLst/>
          </a:prstGeom>
        </p:spPr>
      </p:pic>
      <p:pic>
        <p:nvPicPr>
          <p:cNvPr id="152" name="Picture 151">
            <a:extLst>
              <a:ext uri="{FF2B5EF4-FFF2-40B4-BE49-F238E27FC236}">
                <a16:creationId xmlns:a16="http://schemas.microsoft.com/office/drawing/2014/main" id="{F298197E-0F93-3045-B93F-94DEF02F7EF7}"/>
              </a:ext>
            </a:extLst>
          </p:cNvPr>
          <p:cNvPicPr>
            <a:picLocks noChangeAspect="1"/>
          </p:cNvPicPr>
          <p:nvPr/>
        </p:nvPicPr>
        <p:blipFill>
          <a:blip r:embed="rId5">
            <a:biLevel thresh="75000"/>
            <a:extLst>
              <a:ext uri="{BEBA8EAE-BF5A-486C-A8C5-ECC9F3942E4B}">
                <a14:imgProps xmlns:a14="http://schemas.microsoft.com/office/drawing/2010/main">
                  <a14:imgLayer r:embed="rId22">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10965198" y="4550864"/>
            <a:ext cx="198145" cy="87184"/>
          </a:xfrm>
          <a:prstGeom prst="rect">
            <a:avLst/>
          </a:prstGeom>
        </p:spPr>
      </p:pic>
      <p:pic>
        <p:nvPicPr>
          <p:cNvPr id="153" name="Picture 152">
            <a:extLst>
              <a:ext uri="{FF2B5EF4-FFF2-40B4-BE49-F238E27FC236}">
                <a16:creationId xmlns:a16="http://schemas.microsoft.com/office/drawing/2014/main" id="{C5BE0282-E638-8E46-9569-7C53C84BD30B}"/>
              </a:ext>
            </a:extLst>
          </p:cNvPr>
          <p:cNvPicPr>
            <a:picLocks noChangeAspect="1"/>
          </p:cNvPicPr>
          <p:nvPr/>
        </p:nvPicPr>
        <p:blipFill>
          <a:blip r:embed="rId5">
            <a:biLevel thresh="75000"/>
            <a:extLst>
              <a:ext uri="{BEBA8EAE-BF5A-486C-A8C5-ECC9F3942E4B}">
                <a14:imgProps xmlns:a14="http://schemas.microsoft.com/office/drawing/2010/main">
                  <a14:imgLayer r:embed="rId53">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10334041" y="4450314"/>
            <a:ext cx="198145" cy="87184"/>
          </a:xfrm>
          <a:prstGeom prst="rect">
            <a:avLst/>
          </a:prstGeom>
        </p:spPr>
      </p:pic>
      <p:pic>
        <p:nvPicPr>
          <p:cNvPr id="154" name="Picture 153">
            <a:extLst>
              <a:ext uri="{FF2B5EF4-FFF2-40B4-BE49-F238E27FC236}">
                <a16:creationId xmlns:a16="http://schemas.microsoft.com/office/drawing/2014/main" id="{658FA697-8D87-0644-A3DF-D28058B24A2C}"/>
              </a:ext>
            </a:extLst>
          </p:cNvPr>
          <p:cNvPicPr>
            <a:picLocks noChangeAspect="1"/>
          </p:cNvPicPr>
          <p:nvPr/>
        </p:nvPicPr>
        <p:blipFill>
          <a:blip r:embed="rId5">
            <a:biLevel thresh="75000"/>
            <a:extLst>
              <a:ext uri="{BEBA8EAE-BF5A-486C-A8C5-ECC9F3942E4B}">
                <a14:imgProps xmlns:a14="http://schemas.microsoft.com/office/drawing/2010/main">
                  <a14:imgLayer r:embed="rId53">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10699319" y="4171534"/>
            <a:ext cx="198145" cy="87184"/>
          </a:xfrm>
          <a:prstGeom prst="rect">
            <a:avLst/>
          </a:prstGeom>
        </p:spPr>
      </p:pic>
      <p:pic>
        <p:nvPicPr>
          <p:cNvPr id="155" name="Picture 154">
            <a:extLst>
              <a:ext uri="{FF2B5EF4-FFF2-40B4-BE49-F238E27FC236}">
                <a16:creationId xmlns:a16="http://schemas.microsoft.com/office/drawing/2014/main" id="{17769AC5-E4BE-004C-9F70-0C5F7AB4935A}"/>
              </a:ext>
            </a:extLst>
          </p:cNvPr>
          <p:cNvPicPr>
            <a:picLocks noChangeAspect="1"/>
          </p:cNvPicPr>
          <p:nvPr/>
        </p:nvPicPr>
        <p:blipFill>
          <a:blip r:embed="rId5">
            <a:biLevel thresh="75000"/>
            <a:extLst>
              <a:ext uri="{BEBA8EAE-BF5A-486C-A8C5-ECC9F3942E4B}">
                <a14:imgProps xmlns:a14="http://schemas.microsoft.com/office/drawing/2010/main">
                  <a14:imgLayer r:embed="rId61">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3576636" y="5206666"/>
            <a:ext cx="198145" cy="87184"/>
          </a:xfrm>
          <a:prstGeom prst="rect">
            <a:avLst/>
          </a:prstGeom>
        </p:spPr>
      </p:pic>
      <p:pic>
        <p:nvPicPr>
          <p:cNvPr id="156" name="Picture 155">
            <a:extLst>
              <a:ext uri="{FF2B5EF4-FFF2-40B4-BE49-F238E27FC236}">
                <a16:creationId xmlns:a16="http://schemas.microsoft.com/office/drawing/2014/main" id="{AE132EB0-DA1B-FD4D-B838-EF260031F39E}"/>
              </a:ext>
            </a:extLst>
          </p:cNvPr>
          <p:cNvPicPr>
            <a:picLocks noChangeAspect="1"/>
          </p:cNvPicPr>
          <p:nvPr/>
        </p:nvPicPr>
        <p:blipFill>
          <a:blip r:embed="rId5">
            <a:biLevel thresh="75000"/>
            <a:extLst>
              <a:ext uri="{BEBA8EAE-BF5A-486C-A8C5-ECC9F3942E4B}">
                <a14:imgProps xmlns:a14="http://schemas.microsoft.com/office/drawing/2010/main">
                  <a14:imgLayer r:embed="rId62">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3629963" y="5349085"/>
            <a:ext cx="198145" cy="87184"/>
          </a:xfrm>
          <a:prstGeom prst="rect">
            <a:avLst/>
          </a:prstGeom>
        </p:spPr>
      </p:pic>
      <p:pic>
        <p:nvPicPr>
          <p:cNvPr id="157" name="Picture 156">
            <a:extLst>
              <a:ext uri="{FF2B5EF4-FFF2-40B4-BE49-F238E27FC236}">
                <a16:creationId xmlns:a16="http://schemas.microsoft.com/office/drawing/2014/main" id="{D527A7CB-7859-3046-A8A5-222E55D96B81}"/>
              </a:ext>
            </a:extLst>
          </p:cNvPr>
          <p:cNvPicPr>
            <a:picLocks noChangeAspect="1"/>
          </p:cNvPicPr>
          <p:nvPr/>
        </p:nvPicPr>
        <p:blipFill>
          <a:blip r:embed="rId5">
            <a:biLevel thresh="75000"/>
            <a:extLst>
              <a:ext uri="{BEBA8EAE-BF5A-486C-A8C5-ECC9F3942E4B}">
                <a14:imgProps xmlns:a14="http://schemas.microsoft.com/office/drawing/2010/main">
                  <a14:imgLayer r:embed="rId63">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3718913" y="5476318"/>
            <a:ext cx="198145" cy="87184"/>
          </a:xfrm>
          <a:prstGeom prst="rect">
            <a:avLst/>
          </a:prstGeom>
        </p:spPr>
      </p:pic>
      <p:pic>
        <p:nvPicPr>
          <p:cNvPr id="158" name="Picture 157">
            <a:extLst>
              <a:ext uri="{FF2B5EF4-FFF2-40B4-BE49-F238E27FC236}">
                <a16:creationId xmlns:a16="http://schemas.microsoft.com/office/drawing/2014/main" id="{A529C82A-5970-154F-BD78-2AE1127FEAD8}"/>
              </a:ext>
            </a:extLst>
          </p:cNvPr>
          <p:cNvPicPr>
            <a:picLocks noChangeAspect="1"/>
          </p:cNvPicPr>
          <p:nvPr/>
        </p:nvPicPr>
        <p:blipFill>
          <a:blip r:embed="rId5">
            <a:biLevel thresh="75000"/>
            <a:extLst>
              <a:ext uri="{BEBA8EAE-BF5A-486C-A8C5-ECC9F3942E4B}">
                <a14:imgProps xmlns:a14="http://schemas.microsoft.com/office/drawing/2010/main">
                  <a14:imgLayer r:embed="rId53">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3917058" y="5206666"/>
            <a:ext cx="198145" cy="87184"/>
          </a:xfrm>
          <a:prstGeom prst="rect">
            <a:avLst/>
          </a:prstGeom>
        </p:spPr>
      </p:pic>
      <p:pic>
        <p:nvPicPr>
          <p:cNvPr id="159" name="Picture 158">
            <a:extLst>
              <a:ext uri="{FF2B5EF4-FFF2-40B4-BE49-F238E27FC236}">
                <a16:creationId xmlns:a16="http://schemas.microsoft.com/office/drawing/2014/main" id="{3C21F9B9-7079-3244-8217-031590CC3614}"/>
              </a:ext>
            </a:extLst>
          </p:cNvPr>
          <p:cNvPicPr>
            <a:picLocks noChangeAspect="1"/>
          </p:cNvPicPr>
          <p:nvPr/>
        </p:nvPicPr>
        <p:blipFill>
          <a:blip r:embed="rId5">
            <a:biLevel thresh="75000"/>
            <a:extLst>
              <a:ext uri="{BEBA8EAE-BF5A-486C-A8C5-ECC9F3942E4B}">
                <a14:imgProps xmlns:a14="http://schemas.microsoft.com/office/drawing/2010/main">
                  <a14:imgLayer r:embed="rId53">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3431073" y="5528761"/>
            <a:ext cx="198145" cy="87184"/>
          </a:xfrm>
          <a:prstGeom prst="rect">
            <a:avLst/>
          </a:prstGeom>
        </p:spPr>
      </p:pic>
      <p:pic>
        <p:nvPicPr>
          <p:cNvPr id="160" name="Picture 159">
            <a:extLst>
              <a:ext uri="{FF2B5EF4-FFF2-40B4-BE49-F238E27FC236}">
                <a16:creationId xmlns:a16="http://schemas.microsoft.com/office/drawing/2014/main" id="{2C7CB135-381F-F14C-9BF8-A55DC1BF0F6B}"/>
              </a:ext>
            </a:extLst>
          </p:cNvPr>
          <p:cNvPicPr>
            <a:picLocks noChangeAspect="1"/>
          </p:cNvPicPr>
          <p:nvPr/>
        </p:nvPicPr>
        <p:blipFill>
          <a:blip r:embed="rId5">
            <a:biLevel thresh="75000"/>
            <a:extLst>
              <a:ext uri="{BEBA8EAE-BF5A-486C-A8C5-ECC9F3942E4B}">
                <a14:imgProps xmlns:a14="http://schemas.microsoft.com/office/drawing/2010/main">
                  <a14:imgLayer r:embed="rId53">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3718912" y="5656320"/>
            <a:ext cx="198145" cy="87184"/>
          </a:xfrm>
          <a:prstGeom prst="rect">
            <a:avLst/>
          </a:prstGeom>
        </p:spPr>
      </p:pic>
      <p:pic>
        <p:nvPicPr>
          <p:cNvPr id="161" name="Picture 160">
            <a:extLst>
              <a:ext uri="{FF2B5EF4-FFF2-40B4-BE49-F238E27FC236}">
                <a16:creationId xmlns:a16="http://schemas.microsoft.com/office/drawing/2014/main" id="{0AFB855B-11E2-5C4A-B329-D259827AF933}"/>
              </a:ext>
            </a:extLst>
          </p:cNvPr>
          <p:cNvPicPr>
            <a:picLocks noChangeAspect="1"/>
          </p:cNvPicPr>
          <p:nvPr/>
        </p:nvPicPr>
        <p:blipFill>
          <a:blip r:embed="rId5">
            <a:biLevel thresh="75000"/>
            <a:extLst>
              <a:ext uri="{BEBA8EAE-BF5A-486C-A8C5-ECC9F3942E4B}">
                <a14:imgProps xmlns:a14="http://schemas.microsoft.com/office/drawing/2010/main">
                  <a14:imgLayer r:embed="rId8">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3963471" y="5381080"/>
            <a:ext cx="198145" cy="87184"/>
          </a:xfrm>
          <a:prstGeom prst="rect">
            <a:avLst/>
          </a:prstGeom>
        </p:spPr>
      </p:pic>
      <p:pic>
        <p:nvPicPr>
          <p:cNvPr id="162" name="Picture 161">
            <a:extLst>
              <a:ext uri="{FF2B5EF4-FFF2-40B4-BE49-F238E27FC236}">
                <a16:creationId xmlns:a16="http://schemas.microsoft.com/office/drawing/2014/main" id="{7E3E6CF2-2678-904D-A9E0-71229FCCD3A7}"/>
              </a:ext>
            </a:extLst>
          </p:cNvPr>
          <p:cNvPicPr>
            <a:picLocks noChangeAspect="1"/>
          </p:cNvPicPr>
          <p:nvPr/>
        </p:nvPicPr>
        <p:blipFill>
          <a:blip r:embed="rId5">
            <a:biLevel thresh="75000"/>
            <a:extLst>
              <a:ext uri="{BEBA8EAE-BF5A-486C-A8C5-ECC9F3942E4B}">
                <a14:imgProps xmlns:a14="http://schemas.microsoft.com/office/drawing/2010/main">
                  <a14:imgLayer r:embed="rId8">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3332314" y="5280530"/>
            <a:ext cx="198145" cy="87184"/>
          </a:xfrm>
          <a:prstGeom prst="rect">
            <a:avLst/>
          </a:prstGeom>
        </p:spPr>
      </p:pic>
      <p:pic>
        <p:nvPicPr>
          <p:cNvPr id="163" name="Picture 162">
            <a:extLst>
              <a:ext uri="{FF2B5EF4-FFF2-40B4-BE49-F238E27FC236}">
                <a16:creationId xmlns:a16="http://schemas.microsoft.com/office/drawing/2014/main" id="{CF0E7DC4-50D7-7149-8E73-597797B9007A}"/>
              </a:ext>
            </a:extLst>
          </p:cNvPr>
          <p:cNvPicPr>
            <a:picLocks noChangeAspect="1"/>
          </p:cNvPicPr>
          <p:nvPr/>
        </p:nvPicPr>
        <p:blipFill>
          <a:blip r:embed="rId5">
            <a:biLevel thresh="75000"/>
            <a:extLst>
              <a:ext uri="{BEBA8EAE-BF5A-486C-A8C5-ECC9F3942E4B}">
                <a14:imgProps xmlns:a14="http://schemas.microsoft.com/office/drawing/2010/main">
                  <a14:imgLayer r:embed="rId8">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3697592" y="5001750"/>
            <a:ext cx="198145" cy="87184"/>
          </a:xfrm>
          <a:prstGeom prst="rect">
            <a:avLst/>
          </a:prstGeom>
        </p:spPr>
      </p:pic>
      <p:pic>
        <p:nvPicPr>
          <p:cNvPr id="164" name="Picture 163">
            <a:extLst>
              <a:ext uri="{FF2B5EF4-FFF2-40B4-BE49-F238E27FC236}">
                <a16:creationId xmlns:a16="http://schemas.microsoft.com/office/drawing/2014/main" id="{394C6BCD-E432-8247-AFA3-7F61E72AB7C8}"/>
              </a:ext>
            </a:extLst>
          </p:cNvPr>
          <p:cNvPicPr>
            <a:picLocks noChangeAspect="1"/>
          </p:cNvPicPr>
          <p:nvPr/>
        </p:nvPicPr>
        <p:blipFill>
          <a:blip r:embed="rId5">
            <a:biLevel thresh="75000"/>
            <a:extLst>
              <a:ext uri="{BEBA8EAE-BF5A-486C-A8C5-ECC9F3942E4B}">
                <a14:imgProps xmlns:a14="http://schemas.microsoft.com/office/drawing/2010/main">
                  <a14:imgLayer r:embed="rId8">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1801071" y="3523901"/>
            <a:ext cx="198145" cy="87184"/>
          </a:xfrm>
          <a:prstGeom prst="rect">
            <a:avLst/>
          </a:prstGeom>
        </p:spPr>
      </p:pic>
      <p:pic>
        <p:nvPicPr>
          <p:cNvPr id="165" name="Picture 164">
            <a:extLst>
              <a:ext uri="{FF2B5EF4-FFF2-40B4-BE49-F238E27FC236}">
                <a16:creationId xmlns:a16="http://schemas.microsoft.com/office/drawing/2014/main" id="{7151B4EA-A52C-3B48-A95C-D5D55E9ACF1B}"/>
              </a:ext>
            </a:extLst>
          </p:cNvPr>
          <p:cNvPicPr>
            <a:picLocks noChangeAspect="1"/>
          </p:cNvPicPr>
          <p:nvPr/>
        </p:nvPicPr>
        <p:blipFill>
          <a:blip r:embed="rId5">
            <a:biLevel thresh="75000"/>
            <a:extLst>
              <a:ext uri="{BEBA8EAE-BF5A-486C-A8C5-ECC9F3942E4B}">
                <a14:imgProps xmlns:a14="http://schemas.microsoft.com/office/drawing/2010/main">
                  <a14:imgLayer r:embed="rId53">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1528263" y="3551611"/>
            <a:ext cx="198145" cy="87184"/>
          </a:xfrm>
          <a:prstGeom prst="rect">
            <a:avLst/>
          </a:prstGeom>
        </p:spPr>
      </p:pic>
      <p:pic>
        <p:nvPicPr>
          <p:cNvPr id="166" name="Picture 165">
            <a:extLst>
              <a:ext uri="{FF2B5EF4-FFF2-40B4-BE49-F238E27FC236}">
                <a16:creationId xmlns:a16="http://schemas.microsoft.com/office/drawing/2014/main" id="{09A0DC64-8BC3-4346-8B26-79116D15B755}"/>
              </a:ext>
            </a:extLst>
          </p:cNvPr>
          <p:cNvPicPr>
            <a:picLocks noChangeAspect="1"/>
          </p:cNvPicPr>
          <p:nvPr/>
        </p:nvPicPr>
        <p:blipFill>
          <a:blip r:embed="rId5">
            <a:biLevel thresh="75000"/>
            <a:extLst>
              <a:ext uri="{BEBA8EAE-BF5A-486C-A8C5-ECC9F3942E4B}">
                <a14:imgProps xmlns:a14="http://schemas.microsoft.com/office/drawing/2010/main">
                  <a14:imgLayer r:embed="rId59">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942091" y="3343990"/>
            <a:ext cx="198145" cy="87184"/>
          </a:xfrm>
          <a:prstGeom prst="rect">
            <a:avLst/>
          </a:prstGeom>
        </p:spPr>
      </p:pic>
      <p:pic>
        <p:nvPicPr>
          <p:cNvPr id="167" name="Picture 166">
            <a:extLst>
              <a:ext uri="{FF2B5EF4-FFF2-40B4-BE49-F238E27FC236}">
                <a16:creationId xmlns:a16="http://schemas.microsoft.com/office/drawing/2014/main" id="{6EF96E50-F719-DF4C-98F9-AE050B3E2A23}"/>
              </a:ext>
            </a:extLst>
          </p:cNvPr>
          <p:cNvPicPr>
            <a:picLocks noChangeAspect="1"/>
          </p:cNvPicPr>
          <p:nvPr/>
        </p:nvPicPr>
        <p:blipFill>
          <a:blip r:embed="rId5">
            <a:biLevel thresh="75000"/>
            <a:extLst>
              <a:ext uri="{BEBA8EAE-BF5A-486C-A8C5-ECC9F3942E4B}">
                <a14:imgProps xmlns:a14="http://schemas.microsoft.com/office/drawing/2010/main">
                  <a14:imgLayer r:embed="rId64">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1880052" y="3222613"/>
            <a:ext cx="198145" cy="87184"/>
          </a:xfrm>
          <a:prstGeom prst="rect">
            <a:avLst/>
          </a:prstGeom>
        </p:spPr>
      </p:pic>
      <p:pic>
        <p:nvPicPr>
          <p:cNvPr id="168" name="Picture 167">
            <a:extLst>
              <a:ext uri="{FF2B5EF4-FFF2-40B4-BE49-F238E27FC236}">
                <a16:creationId xmlns:a16="http://schemas.microsoft.com/office/drawing/2014/main" id="{E035E1CF-B3AE-6447-BE5C-34ED958B90A5}"/>
              </a:ext>
            </a:extLst>
          </p:cNvPr>
          <p:cNvPicPr>
            <a:picLocks noChangeAspect="1"/>
          </p:cNvPicPr>
          <p:nvPr/>
        </p:nvPicPr>
        <p:blipFill>
          <a:blip r:embed="rId5">
            <a:biLevel thresh="75000"/>
            <a:extLst>
              <a:ext uri="{BEBA8EAE-BF5A-486C-A8C5-ECC9F3942E4B}">
                <a14:imgProps xmlns:a14="http://schemas.microsoft.com/office/drawing/2010/main">
                  <a14:imgLayer r:embed="rId65">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877170" y="3900647"/>
            <a:ext cx="198145" cy="87184"/>
          </a:xfrm>
          <a:prstGeom prst="rect">
            <a:avLst/>
          </a:prstGeom>
        </p:spPr>
      </p:pic>
      <p:pic>
        <p:nvPicPr>
          <p:cNvPr id="169" name="Picture 168">
            <a:extLst>
              <a:ext uri="{FF2B5EF4-FFF2-40B4-BE49-F238E27FC236}">
                <a16:creationId xmlns:a16="http://schemas.microsoft.com/office/drawing/2014/main" id="{DE47025E-6F85-3E44-AC3A-9157C5B9B63B}"/>
              </a:ext>
            </a:extLst>
          </p:cNvPr>
          <p:cNvPicPr>
            <a:picLocks noChangeAspect="1"/>
          </p:cNvPicPr>
          <p:nvPr/>
        </p:nvPicPr>
        <p:blipFill>
          <a:blip r:embed="rId5">
            <a:biLevel thresh="75000"/>
            <a:extLst>
              <a:ext uri="{BEBA8EAE-BF5A-486C-A8C5-ECC9F3942E4B}">
                <a14:imgProps xmlns:a14="http://schemas.microsoft.com/office/drawing/2010/main">
                  <a14:imgLayer r:embed="rId57">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1360081" y="4011400"/>
            <a:ext cx="198145" cy="87184"/>
          </a:xfrm>
          <a:prstGeom prst="rect">
            <a:avLst/>
          </a:prstGeom>
        </p:spPr>
      </p:pic>
      <p:pic>
        <p:nvPicPr>
          <p:cNvPr id="170" name="Picture 169">
            <a:extLst>
              <a:ext uri="{FF2B5EF4-FFF2-40B4-BE49-F238E27FC236}">
                <a16:creationId xmlns:a16="http://schemas.microsoft.com/office/drawing/2014/main" id="{D3502D63-BD27-4942-828E-33309351DE71}"/>
              </a:ext>
            </a:extLst>
          </p:cNvPr>
          <p:cNvPicPr>
            <a:picLocks noChangeAspect="1"/>
          </p:cNvPicPr>
          <p:nvPr/>
        </p:nvPicPr>
        <p:blipFill>
          <a:blip r:embed="rId5">
            <a:biLevel thresh="75000"/>
            <a:extLst>
              <a:ext uri="{BEBA8EAE-BF5A-486C-A8C5-ECC9F3942E4B}">
                <a14:imgProps xmlns:a14="http://schemas.microsoft.com/office/drawing/2010/main">
                  <a14:imgLayer r:embed="rId57">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1734516" y="3913901"/>
            <a:ext cx="198145" cy="87184"/>
          </a:xfrm>
          <a:prstGeom prst="rect">
            <a:avLst/>
          </a:prstGeom>
        </p:spPr>
      </p:pic>
      <p:pic>
        <p:nvPicPr>
          <p:cNvPr id="171" name="Picture 170">
            <a:extLst>
              <a:ext uri="{FF2B5EF4-FFF2-40B4-BE49-F238E27FC236}">
                <a16:creationId xmlns:a16="http://schemas.microsoft.com/office/drawing/2014/main" id="{FBC5EBE5-0E2E-224B-90BE-C286805B3D02}"/>
              </a:ext>
            </a:extLst>
          </p:cNvPr>
          <p:cNvPicPr>
            <a:picLocks noChangeAspect="1"/>
          </p:cNvPicPr>
          <p:nvPr/>
        </p:nvPicPr>
        <p:blipFill>
          <a:blip r:embed="rId5">
            <a:biLevel thresh="75000"/>
            <a:extLst>
              <a:ext uri="{BEBA8EAE-BF5A-486C-A8C5-ECC9F3942E4B}">
                <a14:imgProps xmlns:a14="http://schemas.microsoft.com/office/drawing/2010/main">
                  <a14:imgLayer r:embed="rId66">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973483" y="3635610"/>
            <a:ext cx="198145" cy="87184"/>
          </a:xfrm>
          <a:prstGeom prst="rect">
            <a:avLst/>
          </a:prstGeom>
        </p:spPr>
      </p:pic>
      <p:pic>
        <p:nvPicPr>
          <p:cNvPr id="172" name="Picture 171">
            <a:extLst>
              <a:ext uri="{FF2B5EF4-FFF2-40B4-BE49-F238E27FC236}">
                <a16:creationId xmlns:a16="http://schemas.microsoft.com/office/drawing/2014/main" id="{8A278064-DD85-004D-AA59-5E84D88595FB}"/>
              </a:ext>
            </a:extLst>
          </p:cNvPr>
          <p:cNvPicPr>
            <a:picLocks noChangeAspect="1"/>
          </p:cNvPicPr>
          <p:nvPr/>
        </p:nvPicPr>
        <p:blipFill>
          <a:blip r:embed="rId5">
            <a:biLevel thresh="75000"/>
            <a:extLst>
              <a:ext uri="{BEBA8EAE-BF5A-486C-A8C5-ECC9F3942E4B}">
                <a14:imgProps xmlns:a14="http://schemas.microsoft.com/office/drawing/2010/main">
                  <a14:imgLayer r:embed="rId67">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1338761" y="3356830"/>
            <a:ext cx="198145" cy="87184"/>
          </a:xfrm>
          <a:prstGeom prst="rect">
            <a:avLst/>
          </a:prstGeom>
        </p:spPr>
      </p:pic>
      <p:pic>
        <p:nvPicPr>
          <p:cNvPr id="173" name="Picture 172">
            <a:extLst>
              <a:ext uri="{FF2B5EF4-FFF2-40B4-BE49-F238E27FC236}">
                <a16:creationId xmlns:a16="http://schemas.microsoft.com/office/drawing/2014/main" id="{BC017E63-58E1-9A4B-B1AE-E874FA2FCAD1}"/>
              </a:ext>
            </a:extLst>
          </p:cNvPr>
          <p:cNvPicPr>
            <a:picLocks noChangeAspect="1"/>
          </p:cNvPicPr>
          <p:nvPr/>
        </p:nvPicPr>
        <p:blipFill>
          <a:blip r:embed="rId5">
            <a:biLevel thresh="75000"/>
            <a:extLst>
              <a:ext uri="{BEBA8EAE-BF5A-486C-A8C5-ECC9F3942E4B}">
                <a14:imgProps xmlns:a14="http://schemas.microsoft.com/office/drawing/2010/main">
                  <a14:imgLayer r:embed="rId57">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1512481" y="4163800"/>
            <a:ext cx="198145" cy="87184"/>
          </a:xfrm>
          <a:prstGeom prst="rect">
            <a:avLst/>
          </a:prstGeom>
        </p:spPr>
      </p:pic>
      <p:pic>
        <p:nvPicPr>
          <p:cNvPr id="174" name="Picture 173">
            <a:extLst>
              <a:ext uri="{FF2B5EF4-FFF2-40B4-BE49-F238E27FC236}">
                <a16:creationId xmlns:a16="http://schemas.microsoft.com/office/drawing/2014/main" id="{F4593AA8-1F31-254B-AE24-298D3F2FD8D5}"/>
              </a:ext>
            </a:extLst>
          </p:cNvPr>
          <p:cNvPicPr>
            <a:picLocks noChangeAspect="1"/>
          </p:cNvPicPr>
          <p:nvPr/>
        </p:nvPicPr>
        <p:blipFill>
          <a:blip r:embed="rId5">
            <a:biLevel thresh="75000"/>
            <a:extLst>
              <a:ext uri="{BEBA8EAE-BF5A-486C-A8C5-ECC9F3942E4B}">
                <a14:imgProps xmlns:a14="http://schemas.microsoft.com/office/drawing/2010/main">
                  <a14:imgLayer r:embed="rId68">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1096391" y="4231974"/>
            <a:ext cx="198145" cy="87184"/>
          </a:xfrm>
          <a:prstGeom prst="rect">
            <a:avLst/>
          </a:prstGeom>
        </p:spPr>
      </p:pic>
      <p:pic>
        <p:nvPicPr>
          <p:cNvPr id="175" name="Picture 174">
            <a:extLst>
              <a:ext uri="{FF2B5EF4-FFF2-40B4-BE49-F238E27FC236}">
                <a16:creationId xmlns:a16="http://schemas.microsoft.com/office/drawing/2014/main" id="{D551DA24-B1FA-3241-85CC-F584E4E68E80}"/>
              </a:ext>
            </a:extLst>
          </p:cNvPr>
          <p:cNvPicPr>
            <a:picLocks noChangeAspect="1"/>
          </p:cNvPicPr>
          <p:nvPr/>
        </p:nvPicPr>
        <p:blipFill>
          <a:blip r:embed="rId5">
            <a:biLevel thresh="75000"/>
            <a:extLst>
              <a:ext uri="{BEBA8EAE-BF5A-486C-A8C5-ECC9F3942E4B}">
                <a14:imgProps xmlns:a14="http://schemas.microsoft.com/office/drawing/2010/main">
                  <a14:imgLayer r:embed="rId69">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1362165" y="4537498"/>
            <a:ext cx="198145" cy="87184"/>
          </a:xfrm>
          <a:prstGeom prst="rect">
            <a:avLst/>
          </a:prstGeom>
        </p:spPr>
      </p:pic>
      <p:pic>
        <p:nvPicPr>
          <p:cNvPr id="176" name="Picture 175">
            <a:extLst>
              <a:ext uri="{FF2B5EF4-FFF2-40B4-BE49-F238E27FC236}">
                <a16:creationId xmlns:a16="http://schemas.microsoft.com/office/drawing/2014/main" id="{DC679CCC-67BC-C34E-81BA-320CBF9AB40E}"/>
              </a:ext>
            </a:extLst>
          </p:cNvPr>
          <p:cNvPicPr>
            <a:picLocks noChangeAspect="1"/>
          </p:cNvPicPr>
          <p:nvPr/>
        </p:nvPicPr>
        <p:blipFill>
          <a:blip r:embed="rId5">
            <a:biLevel thresh="75000"/>
            <a:extLst>
              <a:ext uri="{BEBA8EAE-BF5A-486C-A8C5-ECC9F3942E4B}">
                <a14:imgProps xmlns:a14="http://schemas.microsoft.com/office/drawing/2010/main">
                  <a14:imgLayer r:embed="rId70">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2079409" y="4175478"/>
            <a:ext cx="198145" cy="87184"/>
          </a:xfrm>
          <a:prstGeom prst="rect">
            <a:avLst/>
          </a:prstGeom>
        </p:spPr>
      </p:pic>
      <p:pic>
        <p:nvPicPr>
          <p:cNvPr id="177" name="Picture 176">
            <a:extLst>
              <a:ext uri="{FF2B5EF4-FFF2-40B4-BE49-F238E27FC236}">
                <a16:creationId xmlns:a16="http://schemas.microsoft.com/office/drawing/2014/main" id="{097C5981-D67B-F549-8D6B-D80201CD26AE}"/>
              </a:ext>
            </a:extLst>
          </p:cNvPr>
          <p:cNvPicPr>
            <a:picLocks noChangeAspect="1"/>
          </p:cNvPicPr>
          <p:nvPr/>
        </p:nvPicPr>
        <p:blipFill>
          <a:blip r:embed="rId5">
            <a:biLevel thresh="75000"/>
            <a:extLst>
              <a:ext uri="{BEBA8EAE-BF5A-486C-A8C5-ECC9F3942E4B}">
                <a14:imgProps xmlns:a14="http://schemas.microsoft.com/office/drawing/2010/main">
                  <a14:imgLayer r:embed="rId57">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1659814" y="4402896"/>
            <a:ext cx="198145" cy="87184"/>
          </a:xfrm>
          <a:prstGeom prst="rect">
            <a:avLst/>
          </a:prstGeom>
        </p:spPr>
      </p:pic>
      <p:pic>
        <p:nvPicPr>
          <p:cNvPr id="178" name="Picture 177">
            <a:extLst>
              <a:ext uri="{FF2B5EF4-FFF2-40B4-BE49-F238E27FC236}">
                <a16:creationId xmlns:a16="http://schemas.microsoft.com/office/drawing/2014/main" id="{1F1C0154-3108-2745-A95E-13A29526876A}"/>
              </a:ext>
            </a:extLst>
          </p:cNvPr>
          <p:cNvPicPr>
            <a:picLocks noChangeAspect="1"/>
          </p:cNvPicPr>
          <p:nvPr/>
        </p:nvPicPr>
        <p:blipFill>
          <a:blip r:embed="rId5">
            <a:biLevel thresh="75000"/>
            <a:extLst>
              <a:ext uri="{BEBA8EAE-BF5A-486C-A8C5-ECC9F3942E4B}">
                <a14:imgProps xmlns:a14="http://schemas.microsoft.com/office/drawing/2010/main">
                  <a14:imgLayer r:embed="rId53">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2030641" y="3826717"/>
            <a:ext cx="198145" cy="87184"/>
          </a:xfrm>
          <a:prstGeom prst="rect">
            <a:avLst/>
          </a:prstGeom>
        </p:spPr>
      </p:pic>
      <p:pic>
        <p:nvPicPr>
          <p:cNvPr id="179" name="Picture 178">
            <a:extLst>
              <a:ext uri="{FF2B5EF4-FFF2-40B4-BE49-F238E27FC236}">
                <a16:creationId xmlns:a16="http://schemas.microsoft.com/office/drawing/2014/main" id="{49C4124E-85A2-3544-A853-20C6CABFE497}"/>
              </a:ext>
            </a:extLst>
          </p:cNvPr>
          <p:cNvPicPr>
            <a:picLocks noChangeAspect="1"/>
          </p:cNvPicPr>
          <p:nvPr/>
        </p:nvPicPr>
        <p:blipFill>
          <a:blip r:embed="rId5">
            <a:biLevel thresh="75000"/>
            <a:extLst>
              <a:ext uri="{BEBA8EAE-BF5A-486C-A8C5-ECC9F3942E4B}">
                <a14:imgProps xmlns:a14="http://schemas.microsoft.com/office/drawing/2010/main">
                  <a14:imgLayer r:embed="rId53">
                    <a14:imgEffect>
                      <a14:backgroundRemoval t="9596" b="96465" l="2000" r="91778">
                        <a14:foregroundMark x1="556" y1="17424" x2="2111" y2="38384"/>
                        <a14:foregroundMark x1="2111" y1="38384" x2="1889" y2="17172"/>
                        <a14:foregroundMark x1="1889" y1="17172" x2="6889" y2="60859"/>
                        <a14:foregroundMark x1="6889" y1="60859" x2="13889" y2="79293"/>
                        <a14:foregroundMark x1="8222" y1="62374" x2="3333" y2="42929"/>
                        <a14:foregroundMark x1="3333" y1="42929" x2="2111" y2="19949"/>
                        <a14:foregroundMark x1="2111" y1="19949" x2="8000" y2="45202"/>
                        <a14:foregroundMark x1="88000" y1="62374" x2="91778" y2="44444"/>
                        <a14:foregroundMark x1="91778" y1="44444" x2="89222" y2="59596"/>
                        <a14:foregroundMark x1="75556" y1="92172" x2="66444" y2="93434"/>
                        <a14:foregroundMark x1="66444" y1="93434" x2="76444" y2="96465"/>
                        <a14:foregroundMark x1="76444" y1="96465" x2="62889" y2="92677"/>
                      </a14:backgroundRemoval>
                    </a14:imgEffect>
                  </a14:imgLayer>
                </a14:imgProps>
              </a:ext>
            </a:extLst>
          </a:blip>
          <a:stretch>
            <a:fillRect/>
          </a:stretch>
        </p:blipFill>
        <p:spPr>
          <a:xfrm>
            <a:off x="1250353" y="3826717"/>
            <a:ext cx="198145" cy="87184"/>
          </a:xfrm>
          <a:prstGeom prst="rect">
            <a:avLst/>
          </a:prstGeom>
        </p:spPr>
      </p:pic>
    </p:spTree>
    <p:extLst>
      <p:ext uri="{BB962C8B-B14F-4D97-AF65-F5344CB8AC3E}">
        <p14:creationId xmlns:p14="http://schemas.microsoft.com/office/powerpoint/2010/main" val="2858141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9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9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9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9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0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0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0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0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0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06"/>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07"/>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08"/>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09"/>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10"/>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11"/>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37"/>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3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39"/>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40"/>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41"/>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42"/>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43"/>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44"/>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45"/>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46"/>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47"/>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48"/>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49"/>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50"/>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51"/>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52"/>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53"/>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28" grpId="0" animBg="1"/>
      <p:bldP spid="30" grpId="0" animBg="1"/>
      <p:bldP spid="31" grpId="0" animBg="1"/>
      <p:bldP spid="34" grpId="0" animBg="1"/>
      <p:bldP spid="36" grpId="0" animBg="1"/>
      <p:bldP spid="37" grpId="0" animBg="1"/>
      <p:bldP spid="39" grpId="0" animBg="1"/>
      <p:bldP spid="40" grpId="0" animBg="1"/>
      <p:bldP spid="41" grpId="0"/>
      <p:bldP spid="4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D95500-BB4C-B548-A6DA-AEC20464B6F2}"/>
              </a:ext>
            </a:extLst>
          </p:cNvPr>
          <p:cNvPicPr>
            <a:picLocks noChangeAspect="1"/>
          </p:cNvPicPr>
          <p:nvPr/>
        </p:nvPicPr>
        <p:blipFill>
          <a:blip r:embed="rId3"/>
          <a:stretch>
            <a:fillRect/>
          </a:stretch>
        </p:blipFill>
        <p:spPr>
          <a:xfrm>
            <a:off x="946484" y="762000"/>
            <a:ext cx="12192000" cy="6096000"/>
          </a:xfrm>
          <a:prstGeom prst="rect">
            <a:avLst/>
          </a:prstGeom>
        </p:spPr>
      </p:pic>
      <p:sp>
        <p:nvSpPr>
          <p:cNvPr id="13" name="TextBox 12">
            <a:extLst>
              <a:ext uri="{FF2B5EF4-FFF2-40B4-BE49-F238E27FC236}">
                <a16:creationId xmlns:a16="http://schemas.microsoft.com/office/drawing/2014/main" id="{7D1BFE2B-DEAB-4B4F-A5CD-514CB6DA4125}"/>
              </a:ext>
            </a:extLst>
          </p:cNvPr>
          <p:cNvSpPr txBox="1"/>
          <p:nvPr/>
        </p:nvSpPr>
        <p:spPr>
          <a:xfrm>
            <a:off x="79473" y="5895945"/>
            <a:ext cx="1894439" cy="400110"/>
          </a:xfrm>
          <a:prstGeom prst="rect">
            <a:avLst/>
          </a:prstGeom>
          <a:noFill/>
        </p:spPr>
        <p:txBody>
          <a:bodyPr wrap="square" rtlCol="0">
            <a:spAutoFit/>
          </a:bodyPr>
          <a:lstStyle/>
          <a:p>
            <a:pPr algn="r"/>
            <a:r>
              <a:rPr lang="en-US" sz="2000" b="1" i="1" dirty="0">
                <a:latin typeface="Arial" panose="020B0604020202020204" pitchFamily="34" charset="0"/>
                <a:cs typeface="Arial" panose="020B0604020202020204" pitchFamily="34" charset="0"/>
              </a:rPr>
              <a:t>P. aeruginosa</a:t>
            </a:r>
          </a:p>
        </p:txBody>
      </p:sp>
      <p:sp>
        <p:nvSpPr>
          <p:cNvPr id="14" name="TextBox 13">
            <a:extLst>
              <a:ext uri="{FF2B5EF4-FFF2-40B4-BE49-F238E27FC236}">
                <a16:creationId xmlns:a16="http://schemas.microsoft.com/office/drawing/2014/main" id="{2D542FBE-5E63-B848-B343-17EFD83438CE}"/>
              </a:ext>
            </a:extLst>
          </p:cNvPr>
          <p:cNvSpPr txBox="1"/>
          <p:nvPr/>
        </p:nvSpPr>
        <p:spPr>
          <a:xfrm>
            <a:off x="507055" y="1885419"/>
            <a:ext cx="1466857" cy="400110"/>
          </a:xfrm>
          <a:prstGeom prst="rect">
            <a:avLst/>
          </a:prstGeom>
          <a:noFill/>
        </p:spPr>
        <p:txBody>
          <a:bodyPr wrap="square" rtlCol="0">
            <a:spAutoFit/>
          </a:bodyPr>
          <a:lstStyle/>
          <a:p>
            <a:pPr algn="r"/>
            <a:r>
              <a:rPr lang="en-US" sz="2000" b="1" i="1" dirty="0">
                <a:latin typeface="Arial" panose="020B0604020202020204" pitchFamily="34" charset="0"/>
                <a:cs typeface="Arial" panose="020B0604020202020204" pitchFamily="34" charset="0"/>
              </a:rPr>
              <a:t>E. coli</a:t>
            </a:r>
          </a:p>
        </p:txBody>
      </p:sp>
      <p:sp>
        <p:nvSpPr>
          <p:cNvPr id="15" name="TextBox 14">
            <a:extLst>
              <a:ext uri="{FF2B5EF4-FFF2-40B4-BE49-F238E27FC236}">
                <a16:creationId xmlns:a16="http://schemas.microsoft.com/office/drawing/2014/main" id="{8A9CFFB6-8338-1C48-817F-FD238C209B2D}"/>
              </a:ext>
            </a:extLst>
          </p:cNvPr>
          <p:cNvSpPr txBox="1"/>
          <p:nvPr/>
        </p:nvSpPr>
        <p:spPr>
          <a:xfrm>
            <a:off x="3274318" y="2131538"/>
            <a:ext cx="1466857"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Parental</a:t>
            </a:r>
          </a:p>
        </p:txBody>
      </p:sp>
      <p:sp>
        <p:nvSpPr>
          <p:cNvPr id="16" name="TextBox 15">
            <a:extLst>
              <a:ext uri="{FF2B5EF4-FFF2-40B4-BE49-F238E27FC236}">
                <a16:creationId xmlns:a16="http://schemas.microsoft.com/office/drawing/2014/main" id="{3072C9F4-5960-CD47-BE03-7357840D19C1}"/>
              </a:ext>
            </a:extLst>
          </p:cNvPr>
          <p:cNvSpPr txBox="1"/>
          <p:nvPr/>
        </p:nvSpPr>
        <p:spPr>
          <a:xfrm>
            <a:off x="6468428" y="2127247"/>
            <a:ext cx="1466857"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F1</a:t>
            </a:r>
          </a:p>
        </p:txBody>
      </p:sp>
      <p:sp>
        <p:nvSpPr>
          <p:cNvPr id="17" name="TextBox 16">
            <a:extLst>
              <a:ext uri="{FF2B5EF4-FFF2-40B4-BE49-F238E27FC236}">
                <a16:creationId xmlns:a16="http://schemas.microsoft.com/office/drawing/2014/main" id="{024CA09E-882B-F14D-9E63-82EEE32941FC}"/>
              </a:ext>
            </a:extLst>
          </p:cNvPr>
          <p:cNvSpPr txBox="1"/>
          <p:nvPr/>
        </p:nvSpPr>
        <p:spPr>
          <a:xfrm>
            <a:off x="9662538" y="2127247"/>
            <a:ext cx="1466857"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F2</a:t>
            </a:r>
          </a:p>
        </p:txBody>
      </p:sp>
      <p:sp>
        <p:nvSpPr>
          <p:cNvPr id="18" name="TextBox 17">
            <a:extLst>
              <a:ext uri="{FF2B5EF4-FFF2-40B4-BE49-F238E27FC236}">
                <a16:creationId xmlns:a16="http://schemas.microsoft.com/office/drawing/2014/main" id="{3BE7CD69-2C62-274B-9B69-3DDE45D221F2}"/>
              </a:ext>
            </a:extLst>
          </p:cNvPr>
          <p:cNvSpPr txBox="1"/>
          <p:nvPr/>
        </p:nvSpPr>
        <p:spPr>
          <a:xfrm>
            <a:off x="0" y="208876"/>
            <a:ext cx="12192000" cy="615553"/>
          </a:xfrm>
          <a:prstGeom prst="rect">
            <a:avLst/>
          </a:prstGeom>
          <a:noFill/>
        </p:spPr>
        <p:txBody>
          <a:bodyPr wrap="square" rtlCol="0">
            <a:spAutoFit/>
          </a:bodyPr>
          <a:lstStyle/>
          <a:p>
            <a:pPr algn="ctr">
              <a:spcAft>
                <a:spcPts val="1000"/>
              </a:spcAft>
            </a:pPr>
            <a:r>
              <a:rPr lang="en-US" sz="3400" dirty="0">
                <a:latin typeface="Arial" panose="020B0604020202020204" pitchFamily="34" charset="0"/>
                <a:cs typeface="Arial" panose="020B0604020202020204" pitchFamily="34" charset="0"/>
              </a:rPr>
              <a:t>24hr training may be insufficient for transgenerational learning</a:t>
            </a:r>
          </a:p>
        </p:txBody>
      </p:sp>
      <p:sp>
        <p:nvSpPr>
          <p:cNvPr id="9" name="TextBox 8">
            <a:extLst>
              <a:ext uri="{FF2B5EF4-FFF2-40B4-BE49-F238E27FC236}">
                <a16:creationId xmlns:a16="http://schemas.microsoft.com/office/drawing/2014/main" id="{32EDC412-5683-3B40-9181-198943A88C2C}"/>
              </a:ext>
            </a:extLst>
          </p:cNvPr>
          <p:cNvSpPr txBox="1"/>
          <p:nvPr/>
        </p:nvSpPr>
        <p:spPr>
          <a:xfrm>
            <a:off x="9264564" y="5139982"/>
            <a:ext cx="2200286" cy="369332"/>
          </a:xfrm>
          <a:prstGeom prst="rect">
            <a:avLst/>
          </a:prstGeom>
          <a:noFill/>
        </p:spPr>
        <p:txBody>
          <a:bodyPr wrap="square" rtlCol="0">
            <a:spAutoFit/>
          </a:bodyPr>
          <a:lstStyle/>
          <a:p>
            <a:r>
              <a:rPr lang="en-US" b="1" i="1" dirty="0">
                <a:solidFill>
                  <a:srgbClr val="D5BA21"/>
                </a:solidFill>
                <a:latin typeface="Arial" panose="020B0604020202020204" pitchFamily="34" charset="0"/>
                <a:cs typeface="Arial" panose="020B0604020202020204" pitchFamily="34" charset="0"/>
              </a:rPr>
              <a:t>E. coli </a:t>
            </a:r>
            <a:r>
              <a:rPr lang="en-US" b="1" dirty="0">
                <a:solidFill>
                  <a:srgbClr val="D5BA21"/>
                </a:solidFill>
                <a:latin typeface="Arial" panose="020B0604020202020204" pitchFamily="34" charset="0"/>
                <a:cs typeface="Arial" panose="020B0604020202020204" pitchFamily="34" charset="0"/>
              </a:rPr>
              <a:t>trained</a:t>
            </a:r>
          </a:p>
        </p:txBody>
      </p:sp>
      <p:sp>
        <p:nvSpPr>
          <p:cNvPr id="2" name="Rectangle 1">
            <a:extLst>
              <a:ext uri="{FF2B5EF4-FFF2-40B4-BE49-F238E27FC236}">
                <a16:creationId xmlns:a16="http://schemas.microsoft.com/office/drawing/2014/main" id="{B0C68EA3-DD23-504F-98F9-F49E1DB30461}"/>
              </a:ext>
            </a:extLst>
          </p:cNvPr>
          <p:cNvSpPr/>
          <p:nvPr/>
        </p:nvSpPr>
        <p:spPr>
          <a:xfrm>
            <a:off x="8942543" y="5208056"/>
            <a:ext cx="242887" cy="214313"/>
          </a:xfrm>
          <a:prstGeom prst="rect">
            <a:avLst/>
          </a:prstGeom>
          <a:solidFill>
            <a:srgbClr val="D5BA2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C65B7C1-5EC8-2C45-94AF-173A7229AF7F}"/>
              </a:ext>
            </a:extLst>
          </p:cNvPr>
          <p:cNvSpPr txBox="1"/>
          <p:nvPr/>
        </p:nvSpPr>
        <p:spPr>
          <a:xfrm>
            <a:off x="9264564" y="5469461"/>
            <a:ext cx="2637476" cy="369332"/>
          </a:xfrm>
          <a:prstGeom prst="rect">
            <a:avLst/>
          </a:prstGeom>
          <a:noFill/>
        </p:spPr>
        <p:txBody>
          <a:bodyPr wrap="square" rtlCol="0">
            <a:spAutoFit/>
          </a:bodyPr>
          <a:lstStyle/>
          <a:p>
            <a:r>
              <a:rPr lang="en-US" b="1" i="1" dirty="0">
                <a:solidFill>
                  <a:srgbClr val="3B90E3"/>
                </a:solidFill>
                <a:latin typeface="Arial" panose="020B0604020202020204" pitchFamily="34" charset="0"/>
                <a:cs typeface="Arial" panose="020B0604020202020204" pitchFamily="34" charset="0"/>
              </a:rPr>
              <a:t>P. aeruginosa </a:t>
            </a:r>
            <a:r>
              <a:rPr lang="en-US" b="1" dirty="0">
                <a:solidFill>
                  <a:srgbClr val="3B90E3"/>
                </a:solidFill>
                <a:latin typeface="Arial" panose="020B0604020202020204" pitchFamily="34" charset="0"/>
                <a:cs typeface="Arial" panose="020B0604020202020204" pitchFamily="34" charset="0"/>
              </a:rPr>
              <a:t>trained</a:t>
            </a:r>
          </a:p>
        </p:txBody>
      </p:sp>
      <p:sp>
        <p:nvSpPr>
          <p:cNvPr id="12" name="Rectangle 11">
            <a:extLst>
              <a:ext uri="{FF2B5EF4-FFF2-40B4-BE49-F238E27FC236}">
                <a16:creationId xmlns:a16="http://schemas.microsoft.com/office/drawing/2014/main" id="{74B780CA-7662-5B47-BF45-7A0A25843A13}"/>
              </a:ext>
            </a:extLst>
          </p:cNvPr>
          <p:cNvSpPr/>
          <p:nvPr/>
        </p:nvSpPr>
        <p:spPr>
          <a:xfrm>
            <a:off x="8942543" y="5537535"/>
            <a:ext cx="242887" cy="214313"/>
          </a:xfrm>
          <a:prstGeom prst="rect">
            <a:avLst/>
          </a:prstGeom>
          <a:solidFill>
            <a:srgbClr val="3B90E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10284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6EA8E213-8DDD-B140-8265-F1A0372A00AA}"/>
              </a:ext>
            </a:extLst>
          </p:cNvPr>
          <p:cNvSpPr/>
          <p:nvPr/>
        </p:nvSpPr>
        <p:spPr>
          <a:xfrm>
            <a:off x="-61" y="-20727"/>
            <a:ext cx="12192000" cy="6878727"/>
          </a:xfrm>
          <a:prstGeom prst="rect">
            <a:avLst/>
          </a:prstGeom>
          <a:solidFill>
            <a:srgbClr val="F7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93863B94-509F-EC48-8C4B-DD0C16621B64}"/>
              </a:ext>
            </a:extLst>
          </p:cNvPr>
          <p:cNvSpPr/>
          <p:nvPr/>
        </p:nvSpPr>
        <p:spPr>
          <a:xfrm>
            <a:off x="2905124" y="-407124"/>
            <a:ext cx="6498039" cy="7936301"/>
          </a:xfrm>
          <a:prstGeom prst="ellipse">
            <a:avLst/>
          </a:prstGeom>
          <a:solidFill>
            <a:srgbClr val="EEF6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81BB476-0929-5D42-8B2C-3400B4C81F71}"/>
              </a:ext>
            </a:extLst>
          </p:cNvPr>
          <p:cNvSpPr txBox="1"/>
          <p:nvPr/>
        </p:nvSpPr>
        <p:spPr>
          <a:xfrm>
            <a:off x="0" y="43721"/>
            <a:ext cx="12192000" cy="1323439"/>
          </a:xfrm>
          <a:prstGeom prst="rect">
            <a:avLst/>
          </a:prstGeom>
          <a:noFill/>
        </p:spPr>
        <p:txBody>
          <a:bodyPr wrap="square" rtlCol="0">
            <a:spAutoFit/>
          </a:bodyPr>
          <a:lstStyle/>
          <a:p>
            <a:pPr algn="ctr">
              <a:spcAft>
                <a:spcPts val="1000"/>
              </a:spcAft>
            </a:pPr>
            <a:r>
              <a:rPr lang="en-US" sz="4000" dirty="0">
                <a:latin typeface="Arial" panose="020B0604020202020204" pitchFamily="34" charset="0"/>
                <a:cs typeface="Arial" panose="020B0604020202020204" pitchFamily="34" charset="0"/>
              </a:rPr>
              <a:t>Transgenerational inheritance in </a:t>
            </a:r>
            <a:r>
              <a:rPr lang="en-US" sz="4000" i="1" dirty="0">
                <a:latin typeface="Arial" panose="020B0604020202020204" pitchFamily="34" charset="0"/>
                <a:cs typeface="Arial" panose="020B0604020202020204" pitchFamily="34" charset="0"/>
              </a:rPr>
              <a:t>C. elegans</a:t>
            </a:r>
            <a:br>
              <a:rPr lang="en-US" sz="4000" i="1" dirty="0">
                <a:latin typeface="Arial" panose="020B0604020202020204" pitchFamily="34" charset="0"/>
                <a:cs typeface="Arial" panose="020B0604020202020204" pitchFamily="34" charset="0"/>
              </a:rPr>
            </a:br>
            <a:r>
              <a:rPr lang="en-US" sz="4000" dirty="0">
                <a:latin typeface="Arial" panose="020B0604020202020204" pitchFamily="34" charset="0"/>
                <a:cs typeface="Arial" panose="020B0604020202020204" pitchFamily="34" charset="0"/>
              </a:rPr>
              <a:t>involves small RNA pathways</a:t>
            </a:r>
            <a:endParaRPr lang="en-US" sz="4000" i="1"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40CBF7C3-7D10-D448-853B-A5E7FC37F0C2}"/>
              </a:ext>
            </a:extLst>
          </p:cNvPr>
          <p:cNvSpPr/>
          <p:nvPr/>
        </p:nvSpPr>
        <p:spPr>
          <a:xfrm>
            <a:off x="121674" y="6423608"/>
            <a:ext cx="6722471" cy="338554"/>
          </a:xfrm>
          <a:prstGeom prst="rect">
            <a:avLst/>
          </a:prstGeom>
        </p:spPr>
        <p:txBody>
          <a:bodyPr wrap="square">
            <a:spAutoFit/>
          </a:bodyPr>
          <a:lstStyle/>
          <a:p>
            <a:pPr>
              <a:spcAft>
                <a:spcPts val="1000"/>
              </a:spcAft>
            </a:pPr>
            <a:r>
              <a:rPr lang="en-US" sz="1600" dirty="0">
                <a:latin typeface="Arial" panose="020B0604020202020204" pitchFamily="34" charset="0"/>
                <a:cs typeface="Arial" panose="020B0604020202020204" pitchFamily="34" charset="0"/>
              </a:rPr>
              <a:t>Adapted from Mani and </a:t>
            </a:r>
            <a:r>
              <a:rPr lang="en-US" sz="1600" dirty="0" err="1">
                <a:latin typeface="Arial" panose="020B0604020202020204" pitchFamily="34" charset="0"/>
                <a:cs typeface="Arial" panose="020B0604020202020204" pitchFamily="34" charset="0"/>
              </a:rPr>
              <a:t>Juliano</a:t>
            </a:r>
            <a:r>
              <a:rPr lang="en-US" sz="1600" dirty="0">
                <a:latin typeface="Arial" panose="020B0604020202020204" pitchFamily="34" charset="0"/>
                <a:cs typeface="Arial" panose="020B0604020202020204" pitchFamily="34" charset="0"/>
              </a:rPr>
              <a:t> 2013, Brown and Montgomery 2017</a:t>
            </a:r>
          </a:p>
        </p:txBody>
      </p:sp>
      <p:grpSp>
        <p:nvGrpSpPr>
          <p:cNvPr id="12" name="Group 11">
            <a:extLst>
              <a:ext uri="{FF2B5EF4-FFF2-40B4-BE49-F238E27FC236}">
                <a16:creationId xmlns:a16="http://schemas.microsoft.com/office/drawing/2014/main" id="{1716D909-9A79-684E-B0B9-21DED84E9496}"/>
              </a:ext>
            </a:extLst>
          </p:cNvPr>
          <p:cNvGrpSpPr/>
          <p:nvPr/>
        </p:nvGrpSpPr>
        <p:grpSpPr>
          <a:xfrm>
            <a:off x="4547889" y="1427542"/>
            <a:ext cx="7417054" cy="4950831"/>
            <a:chOff x="365760" y="499871"/>
            <a:chExt cx="7962930" cy="5315199"/>
          </a:xfrm>
        </p:grpSpPr>
        <p:pic>
          <p:nvPicPr>
            <p:cNvPr id="14" name="Picture 13">
              <a:extLst>
                <a:ext uri="{FF2B5EF4-FFF2-40B4-BE49-F238E27FC236}">
                  <a16:creationId xmlns:a16="http://schemas.microsoft.com/office/drawing/2014/main" id="{2A78449F-B242-BC4D-B392-9E97A99EF887}"/>
                </a:ext>
              </a:extLst>
            </p:cNvPr>
            <p:cNvPicPr>
              <a:picLocks noChangeAspect="1"/>
            </p:cNvPicPr>
            <p:nvPr/>
          </p:nvPicPr>
          <p:blipFill rotWithShape="1">
            <a:blip r:embed="rId3"/>
            <a:srcRect l="24363" t="20154" r="1" b="13501"/>
            <a:stretch/>
          </p:blipFill>
          <p:spPr>
            <a:xfrm>
              <a:off x="365760" y="499871"/>
              <a:ext cx="5134713" cy="5315199"/>
            </a:xfrm>
            <a:prstGeom prst="rect">
              <a:avLst/>
            </a:prstGeom>
          </p:spPr>
        </p:pic>
        <p:pic>
          <p:nvPicPr>
            <p:cNvPr id="15" name="Picture 14">
              <a:extLst>
                <a:ext uri="{FF2B5EF4-FFF2-40B4-BE49-F238E27FC236}">
                  <a16:creationId xmlns:a16="http://schemas.microsoft.com/office/drawing/2014/main" id="{7FA547E8-E1A1-7942-B74E-9499441CECC2}"/>
                </a:ext>
              </a:extLst>
            </p:cNvPr>
            <p:cNvPicPr>
              <a:picLocks noChangeAspect="1"/>
            </p:cNvPicPr>
            <p:nvPr/>
          </p:nvPicPr>
          <p:blipFill rotWithShape="1">
            <a:blip r:embed="rId4"/>
            <a:srcRect l="3301" t="6444" r="67395" b="79660"/>
            <a:stretch/>
          </p:blipFill>
          <p:spPr>
            <a:xfrm>
              <a:off x="1823271" y="607824"/>
              <a:ext cx="2526192" cy="867560"/>
            </a:xfrm>
            <a:prstGeom prst="rect">
              <a:avLst/>
            </a:prstGeom>
          </p:spPr>
        </p:pic>
        <p:sp>
          <p:nvSpPr>
            <p:cNvPr id="16" name="Rectangle 15">
              <a:extLst>
                <a:ext uri="{FF2B5EF4-FFF2-40B4-BE49-F238E27FC236}">
                  <a16:creationId xmlns:a16="http://schemas.microsoft.com/office/drawing/2014/main" id="{8E541ED4-0CD9-BD40-A868-36F22B7A1808}"/>
                </a:ext>
              </a:extLst>
            </p:cNvPr>
            <p:cNvSpPr/>
            <p:nvPr/>
          </p:nvSpPr>
          <p:spPr>
            <a:xfrm>
              <a:off x="1822305" y="1477944"/>
              <a:ext cx="1517822" cy="266925"/>
            </a:xfrm>
            <a:prstGeom prst="rect">
              <a:avLst/>
            </a:prstGeom>
            <a:solidFill>
              <a:srgbClr val="EFF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Helvetica" pitchFamily="2" charset="0"/>
                  <a:cs typeface="Arial" panose="020B0604020202020204" pitchFamily="34" charset="0"/>
                </a:rPr>
                <a:t>piRNA</a:t>
              </a:r>
              <a:r>
                <a:rPr lang="en-US" sz="1600" dirty="0">
                  <a:solidFill>
                    <a:schemeClr val="tx1"/>
                  </a:solidFill>
                  <a:latin typeface="Helvetica" pitchFamily="2" charset="0"/>
                  <a:cs typeface="Arial" panose="020B0604020202020204" pitchFamily="34" charset="0"/>
                </a:rPr>
                <a:t> locus</a:t>
              </a:r>
            </a:p>
          </p:txBody>
        </p:sp>
        <p:pic>
          <p:nvPicPr>
            <p:cNvPr id="18" name="Picture 17">
              <a:extLst>
                <a:ext uri="{FF2B5EF4-FFF2-40B4-BE49-F238E27FC236}">
                  <a16:creationId xmlns:a16="http://schemas.microsoft.com/office/drawing/2014/main" id="{15DAA2FA-E1A9-3946-8F18-F3722C120FA0}"/>
                </a:ext>
              </a:extLst>
            </p:cNvPr>
            <p:cNvPicPr>
              <a:picLocks noChangeAspect="1"/>
            </p:cNvPicPr>
            <p:nvPr/>
          </p:nvPicPr>
          <p:blipFill rotWithShape="1">
            <a:blip r:embed="rId4"/>
            <a:srcRect l="6223" t="63150" r="69582" b="21061"/>
            <a:stretch/>
          </p:blipFill>
          <p:spPr>
            <a:xfrm>
              <a:off x="2364537" y="4463491"/>
              <a:ext cx="2210107" cy="1044496"/>
            </a:xfrm>
            <a:prstGeom prst="rect">
              <a:avLst/>
            </a:prstGeom>
          </p:spPr>
        </p:pic>
        <p:pic>
          <p:nvPicPr>
            <p:cNvPr id="19" name="Picture 18">
              <a:extLst>
                <a:ext uri="{FF2B5EF4-FFF2-40B4-BE49-F238E27FC236}">
                  <a16:creationId xmlns:a16="http://schemas.microsoft.com/office/drawing/2014/main" id="{6181DD6E-7F04-3841-B4A8-2986B1E58745}"/>
                </a:ext>
              </a:extLst>
            </p:cNvPr>
            <p:cNvPicPr>
              <a:picLocks noChangeAspect="1"/>
            </p:cNvPicPr>
            <p:nvPr/>
          </p:nvPicPr>
          <p:blipFill rotWithShape="1">
            <a:blip r:embed="rId4"/>
            <a:srcRect l="12464" t="51956" r="84141" b="37232"/>
            <a:stretch/>
          </p:blipFill>
          <p:spPr>
            <a:xfrm>
              <a:off x="1990851" y="3839984"/>
              <a:ext cx="292608" cy="674979"/>
            </a:xfrm>
            <a:prstGeom prst="rect">
              <a:avLst/>
            </a:prstGeom>
          </p:spPr>
        </p:pic>
        <p:pic>
          <p:nvPicPr>
            <p:cNvPr id="24" name="Picture 23">
              <a:extLst>
                <a:ext uri="{FF2B5EF4-FFF2-40B4-BE49-F238E27FC236}">
                  <a16:creationId xmlns:a16="http://schemas.microsoft.com/office/drawing/2014/main" id="{FBB52182-EB18-8E4F-B97F-75C4D2C6CB84}"/>
                </a:ext>
              </a:extLst>
            </p:cNvPr>
            <p:cNvPicPr>
              <a:picLocks noChangeAspect="1"/>
            </p:cNvPicPr>
            <p:nvPr/>
          </p:nvPicPr>
          <p:blipFill rotWithShape="1">
            <a:blip r:embed="rId4"/>
            <a:srcRect l="61886" t="832" r="8507" b="21837"/>
            <a:stretch/>
          </p:blipFill>
          <p:spPr>
            <a:xfrm>
              <a:off x="5578436" y="518259"/>
              <a:ext cx="2552363" cy="4827977"/>
            </a:xfrm>
            <a:prstGeom prst="rect">
              <a:avLst/>
            </a:prstGeom>
          </p:spPr>
        </p:pic>
        <p:sp>
          <p:nvSpPr>
            <p:cNvPr id="25" name="Rectangle 24">
              <a:extLst>
                <a:ext uri="{FF2B5EF4-FFF2-40B4-BE49-F238E27FC236}">
                  <a16:creationId xmlns:a16="http://schemas.microsoft.com/office/drawing/2014/main" id="{66D51FFD-C487-DE4F-9B6A-4F553EF9A1C3}"/>
                </a:ext>
              </a:extLst>
            </p:cNvPr>
            <p:cNvSpPr/>
            <p:nvPr/>
          </p:nvSpPr>
          <p:spPr>
            <a:xfrm>
              <a:off x="5673094" y="4484841"/>
              <a:ext cx="869093" cy="310665"/>
            </a:xfrm>
            <a:prstGeom prst="rect">
              <a:avLst/>
            </a:prstGeom>
            <a:solidFill>
              <a:srgbClr val="F7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1A54754-6F15-774D-AA43-D86C9ECE50FC}"/>
                </a:ext>
              </a:extLst>
            </p:cNvPr>
            <p:cNvSpPr/>
            <p:nvPr/>
          </p:nvSpPr>
          <p:spPr>
            <a:xfrm>
              <a:off x="6793829" y="3184491"/>
              <a:ext cx="951470" cy="300064"/>
            </a:xfrm>
            <a:prstGeom prst="rect">
              <a:avLst/>
            </a:prstGeom>
            <a:solidFill>
              <a:srgbClr val="F7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9DE4562-E1CC-4745-A45E-215C49B64655}"/>
                </a:ext>
              </a:extLst>
            </p:cNvPr>
            <p:cNvSpPr/>
            <p:nvPr/>
          </p:nvSpPr>
          <p:spPr>
            <a:xfrm>
              <a:off x="7863253" y="3961338"/>
              <a:ext cx="465437" cy="703890"/>
            </a:xfrm>
            <a:prstGeom prst="rect">
              <a:avLst/>
            </a:prstGeom>
            <a:solidFill>
              <a:srgbClr val="F7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17B7ABC-CE52-384D-88BA-28F215C4C9D8}"/>
                </a:ext>
              </a:extLst>
            </p:cNvPr>
            <p:cNvSpPr/>
            <p:nvPr/>
          </p:nvSpPr>
          <p:spPr>
            <a:xfrm>
              <a:off x="5728908" y="877709"/>
              <a:ext cx="465437" cy="475735"/>
            </a:xfrm>
            <a:prstGeom prst="ellipse">
              <a:avLst/>
            </a:prstGeom>
            <a:solidFill>
              <a:srgbClr val="F7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EC396365-B1F5-2140-A3AA-7191BCB3B066}"/>
                </a:ext>
              </a:extLst>
            </p:cNvPr>
            <p:cNvSpPr/>
            <p:nvPr/>
          </p:nvSpPr>
          <p:spPr>
            <a:xfrm>
              <a:off x="7397817" y="1465797"/>
              <a:ext cx="465437" cy="475735"/>
            </a:xfrm>
            <a:prstGeom prst="ellipse">
              <a:avLst/>
            </a:prstGeom>
            <a:solidFill>
              <a:srgbClr val="F7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BFCBA6C-8652-FB40-B8E3-74127474DD0F}"/>
                </a:ext>
              </a:extLst>
            </p:cNvPr>
            <p:cNvSpPr/>
            <p:nvPr/>
          </p:nvSpPr>
          <p:spPr>
            <a:xfrm>
              <a:off x="5903641" y="3282583"/>
              <a:ext cx="465437" cy="475735"/>
            </a:xfrm>
            <a:prstGeom prst="ellipse">
              <a:avLst/>
            </a:prstGeom>
            <a:solidFill>
              <a:srgbClr val="F7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2A3ADC8-9F43-DF40-B5B1-C474AB3FB9AF}"/>
                </a:ext>
              </a:extLst>
            </p:cNvPr>
            <p:cNvSpPr/>
            <p:nvPr/>
          </p:nvSpPr>
          <p:spPr>
            <a:xfrm>
              <a:off x="5695822" y="5073643"/>
              <a:ext cx="465437" cy="475735"/>
            </a:xfrm>
            <a:prstGeom prst="ellipse">
              <a:avLst/>
            </a:prstGeom>
            <a:solidFill>
              <a:srgbClr val="F7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C41416B-1768-3A43-9C15-E9AF131D3652}"/>
                </a:ext>
              </a:extLst>
            </p:cNvPr>
            <p:cNvSpPr/>
            <p:nvPr/>
          </p:nvSpPr>
          <p:spPr>
            <a:xfrm>
              <a:off x="6220586" y="5002407"/>
              <a:ext cx="1081216" cy="630224"/>
            </a:xfrm>
            <a:prstGeom prst="rect">
              <a:avLst/>
            </a:prstGeom>
            <a:solidFill>
              <a:srgbClr val="F7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82A03266-6DAE-9E46-BABD-8190250B5186}"/>
                </a:ext>
              </a:extLst>
            </p:cNvPr>
            <p:cNvPicPr>
              <a:picLocks noChangeAspect="1"/>
            </p:cNvPicPr>
            <p:nvPr/>
          </p:nvPicPr>
          <p:blipFill rotWithShape="1">
            <a:blip r:embed="rId4"/>
            <a:srcRect l="70626" t="72178" r="19130" b="19401"/>
            <a:stretch/>
          </p:blipFill>
          <p:spPr>
            <a:xfrm>
              <a:off x="5841972" y="5151930"/>
              <a:ext cx="883121" cy="525750"/>
            </a:xfrm>
            <a:prstGeom prst="rect">
              <a:avLst/>
            </a:prstGeom>
          </p:spPr>
        </p:pic>
        <p:pic>
          <p:nvPicPr>
            <p:cNvPr id="34" name="Picture 33">
              <a:extLst>
                <a:ext uri="{FF2B5EF4-FFF2-40B4-BE49-F238E27FC236}">
                  <a16:creationId xmlns:a16="http://schemas.microsoft.com/office/drawing/2014/main" id="{4FCE3AA4-B546-F247-8D58-C34683C4FF68}"/>
                </a:ext>
              </a:extLst>
            </p:cNvPr>
            <p:cNvPicPr>
              <a:picLocks noChangeAspect="1"/>
            </p:cNvPicPr>
            <p:nvPr/>
          </p:nvPicPr>
          <p:blipFill rotWithShape="1">
            <a:blip r:embed="rId4"/>
            <a:srcRect l="70626" t="72178" r="19130" b="19401"/>
            <a:stretch/>
          </p:blipFill>
          <p:spPr>
            <a:xfrm>
              <a:off x="6824504" y="5152963"/>
              <a:ext cx="883121" cy="525750"/>
            </a:xfrm>
            <a:prstGeom prst="rect">
              <a:avLst/>
            </a:prstGeom>
          </p:spPr>
        </p:pic>
        <p:sp>
          <p:nvSpPr>
            <p:cNvPr id="39" name="Rectangle 38">
              <a:extLst>
                <a:ext uri="{FF2B5EF4-FFF2-40B4-BE49-F238E27FC236}">
                  <a16:creationId xmlns:a16="http://schemas.microsoft.com/office/drawing/2014/main" id="{D227854D-15CD-B54B-85A6-0647E0333A75}"/>
                </a:ext>
              </a:extLst>
            </p:cNvPr>
            <p:cNvSpPr/>
            <p:nvPr/>
          </p:nvSpPr>
          <p:spPr>
            <a:xfrm>
              <a:off x="5285844" y="559540"/>
              <a:ext cx="869093" cy="310665"/>
            </a:xfrm>
            <a:prstGeom prst="rect">
              <a:avLst/>
            </a:prstGeom>
            <a:solidFill>
              <a:srgbClr val="F7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c 39">
              <a:extLst>
                <a:ext uri="{FF2B5EF4-FFF2-40B4-BE49-F238E27FC236}">
                  <a16:creationId xmlns:a16="http://schemas.microsoft.com/office/drawing/2014/main" id="{869179F2-249A-2C4E-84E3-02E209498A34}"/>
                </a:ext>
              </a:extLst>
            </p:cNvPr>
            <p:cNvSpPr/>
            <p:nvPr/>
          </p:nvSpPr>
          <p:spPr>
            <a:xfrm rot="17708902">
              <a:off x="3422932" y="750392"/>
              <a:ext cx="3430843" cy="3544815"/>
            </a:xfrm>
            <a:prstGeom prst="arc">
              <a:avLst>
                <a:gd name="adj1" fmla="val 18509104"/>
                <a:gd name="adj2" fmla="val 21540590"/>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Arc 40">
              <a:extLst>
                <a:ext uri="{FF2B5EF4-FFF2-40B4-BE49-F238E27FC236}">
                  <a16:creationId xmlns:a16="http://schemas.microsoft.com/office/drawing/2014/main" id="{8F233BEB-CF81-2945-9F43-94DFFDE468A8}"/>
                </a:ext>
              </a:extLst>
            </p:cNvPr>
            <p:cNvSpPr/>
            <p:nvPr/>
          </p:nvSpPr>
          <p:spPr>
            <a:xfrm rot="19206445" flipH="1" flipV="1">
              <a:off x="4477509" y="4043697"/>
              <a:ext cx="2138451" cy="1480917"/>
            </a:xfrm>
            <a:prstGeom prst="arc">
              <a:avLst>
                <a:gd name="adj1" fmla="val 17877442"/>
                <a:gd name="adj2" fmla="val 21540590"/>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pic>
        <p:nvPicPr>
          <p:cNvPr id="43" name="Picture 42">
            <a:extLst>
              <a:ext uri="{FF2B5EF4-FFF2-40B4-BE49-F238E27FC236}">
                <a16:creationId xmlns:a16="http://schemas.microsoft.com/office/drawing/2014/main" id="{9745F2ED-CDC0-BF48-AE9F-50E68D33D217}"/>
              </a:ext>
            </a:extLst>
          </p:cNvPr>
          <p:cNvPicPr>
            <a:picLocks noChangeAspect="1"/>
          </p:cNvPicPr>
          <p:nvPr/>
        </p:nvPicPr>
        <p:blipFill rotWithShape="1">
          <a:blip r:embed="rId4"/>
          <a:srcRect l="61885" t="50276" r="10448" b="25817"/>
          <a:stretch/>
        </p:blipFill>
        <p:spPr>
          <a:xfrm>
            <a:off x="417498" y="4127737"/>
            <a:ext cx="2221595" cy="1390249"/>
          </a:xfrm>
          <a:prstGeom prst="rect">
            <a:avLst/>
          </a:prstGeom>
        </p:spPr>
      </p:pic>
      <p:pic>
        <p:nvPicPr>
          <p:cNvPr id="47" name="Picture 46">
            <a:extLst>
              <a:ext uri="{FF2B5EF4-FFF2-40B4-BE49-F238E27FC236}">
                <a16:creationId xmlns:a16="http://schemas.microsoft.com/office/drawing/2014/main" id="{F148E19B-128E-C94C-A0CB-1E24446DF580}"/>
              </a:ext>
            </a:extLst>
          </p:cNvPr>
          <p:cNvPicPr>
            <a:picLocks noChangeAspect="1"/>
          </p:cNvPicPr>
          <p:nvPr/>
        </p:nvPicPr>
        <p:blipFill rotWithShape="1">
          <a:blip r:embed="rId4"/>
          <a:srcRect l="70626" t="72178" r="19130" b="19401"/>
          <a:stretch/>
        </p:blipFill>
        <p:spPr>
          <a:xfrm>
            <a:off x="933131" y="5612179"/>
            <a:ext cx="822581" cy="489709"/>
          </a:xfrm>
          <a:prstGeom prst="rect">
            <a:avLst/>
          </a:prstGeom>
        </p:spPr>
      </p:pic>
      <p:grpSp>
        <p:nvGrpSpPr>
          <p:cNvPr id="48" name="Group 47">
            <a:extLst>
              <a:ext uri="{FF2B5EF4-FFF2-40B4-BE49-F238E27FC236}">
                <a16:creationId xmlns:a16="http://schemas.microsoft.com/office/drawing/2014/main" id="{2D538D5E-29C1-134D-A540-F41F2CAFFC47}"/>
              </a:ext>
            </a:extLst>
          </p:cNvPr>
          <p:cNvGrpSpPr/>
          <p:nvPr/>
        </p:nvGrpSpPr>
        <p:grpSpPr>
          <a:xfrm>
            <a:off x="898980" y="5615164"/>
            <a:ext cx="869093" cy="359433"/>
            <a:chOff x="7395352" y="4987166"/>
            <a:chExt cx="869093" cy="359433"/>
          </a:xfrm>
          <a:solidFill>
            <a:schemeClr val="accent2"/>
          </a:solidFill>
        </p:grpSpPr>
        <p:sp>
          <p:nvSpPr>
            <p:cNvPr id="49" name="Oval 48">
              <a:extLst>
                <a:ext uri="{FF2B5EF4-FFF2-40B4-BE49-F238E27FC236}">
                  <a16:creationId xmlns:a16="http://schemas.microsoft.com/office/drawing/2014/main" id="{6736D79B-67C3-5C41-89F4-E5A2A2CDEF13}"/>
                </a:ext>
              </a:extLst>
            </p:cNvPr>
            <p:cNvSpPr/>
            <p:nvPr/>
          </p:nvSpPr>
          <p:spPr>
            <a:xfrm>
              <a:off x="7435883" y="4987166"/>
              <a:ext cx="745524" cy="359433"/>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D5156652-3BB3-6F42-987B-1DB4F610C877}"/>
                </a:ext>
              </a:extLst>
            </p:cNvPr>
            <p:cNvSpPr/>
            <p:nvPr/>
          </p:nvSpPr>
          <p:spPr>
            <a:xfrm>
              <a:off x="7395352" y="5079741"/>
              <a:ext cx="869093" cy="222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Helvetica" pitchFamily="2" charset="0"/>
                  <a:cs typeface="Arial" panose="020B0604020202020204" pitchFamily="34" charset="0"/>
                </a:rPr>
                <a:t>HRDE-1</a:t>
              </a:r>
            </a:p>
          </p:txBody>
        </p:sp>
      </p:grpSp>
      <p:grpSp>
        <p:nvGrpSpPr>
          <p:cNvPr id="57" name="Group 56">
            <a:extLst>
              <a:ext uri="{FF2B5EF4-FFF2-40B4-BE49-F238E27FC236}">
                <a16:creationId xmlns:a16="http://schemas.microsoft.com/office/drawing/2014/main" id="{631C4511-7E83-7B4C-9B59-9D322B6EBAD1}"/>
              </a:ext>
            </a:extLst>
          </p:cNvPr>
          <p:cNvGrpSpPr/>
          <p:nvPr/>
        </p:nvGrpSpPr>
        <p:grpSpPr>
          <a:xfrm>
            <a:off x="3674768" y="3236645"/>
            <a:ext cx="869093" cy="652867"/>
            <a:chOff x="7395352" y="4987166"/>
            <a:chExt cx="869093" cy="359433"/>
          </a:xfrm>
          <a:solidFill>
            <a:schemeClr val="accent2"/>
          </a:solidFill>
        </p:grpSpPr>
        <p:sp>
          <p:nvSpPr>
            <p:cNvPr id="58" name="Oval 57">
              <a:extLst>
                <a:ext uri="{FF2B5EF4-FFF2-40B4-BE49-F238E27FC236}">
                  <a16:creationId xmlns:a16="http://schemas.microsoft.com/office/drawing/2014/main" id="{CE9EEB04-4B0A-FC4D-83D0-41FB657B9227}"/>
                </a:ext>
              </a:extLst>
            </p:cNvPr>
            <p:cNvSpPr/>
            <p:nvPr/>
          </p:nvSpPr>
          <p:spPr>
            <a:xfrm>
              <a:off x="7435883" y="4987166"/>
              <a:ext cx="745524" cy="359433"/>
            </a:xfrm>
            <a:prstGeom prst="ellipse">
              <a:avLst/>
            </a:prstGeom>
            <a:solidFill>
              <a:srgbClr val="B65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46AEC624-03F0-F546-B136-8310A4D5671B}"/>
                </a:ext>
              </a:extLst>
            </p:cNvPr>
            <p:cNvSpPr/>
            <p:nvPr/>
          </p:nvSpPr>
          <p:spPr>
            <a:xfrm>
              <a:off x="7395352" y="5079741"/>
              <a:ext cx="869093" cy="222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Helvetica" pitchFamily="2" charset="0"/>
                  <a:cs typeface="Arial" panose="020B0604020202020204" pitchFamily="34" charset="0"/>
                </a:rPr>
                <a:t>SET-25</a:t>
              </a:r>
            </a:p>
          </p:txBody>
        </p:sp>
      </p:grpSp>
      <p:grpSp>
        <p:nvGrpSpPr>
          <p:cNvPr id="61" name="Group 60">
            <a:extLst>
              <a:ext uri="{FF2B5EF4-FFF2-40B4-BE49-F238E27FC236}">
                <a16:creationId xmlns:a16="http://schemas.microsoft.com/office/drawing/2014/main" id="{8B4CEFD5-C005-0A46-A25D-25A04F1FBE4A}"/>
              </a:ext>
            </a:extLst>
          </p:cNvPr>
          <p:cNvGrpSpPr/>
          <p:nvPr/>
        </p:nvGrpSpPr>
        <p:grpSpPr>
          <a:xfrm>
            <a:off x="5999839" y="3084842"/>
            <a:ext cx="869093" cy="652867"/>
            <a:chOff x="7395352" y="4987166"/>
            <a:chExt cx="869093" cy="359433"/>
          </a:xfrm>
          <a:solidFill>
            <a:schemeClr val="accent2"/>
          </a:solidFill>
        </p:grpSpPr>
        <p:sp>
          <p:nvSpPr>
            <p:cNvPr id="62" name="Oval 61">
              <a:extLst>
                <a:ext uri="{FF2B5EF4-FFF2-40B4-BE49-F238E27FC236}">
                  <a16:creationId xmlns:a16="http://schemas.microsoft.com/office/drawing/2014/main" id="{A5AD4431-2A9B-A446-9211-CF1E5511179D}"/>
                </a:ext>
              </a:extLst>
            </p:cNvPr>
            <p:cNvSpPr/>
            <p:nvPr/>
          </p:nvSpPr>
          <p:spPr>
            <a:xfrm>
              <a:off x="7435883" y="4987166"/>
              <a:ext cx="745524" cy="359433"/>
            </a:xfrm>
            <a:prstGeom prst="ellipse">
              <a:avLst/>
            </a:prstGeom>
            <a:solidFill>
              <a:srgbClr val="B65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9D803579-06AA-4540-8E1D-7784DCC04C42}"/>
                </a:ext>
              </a:extLst>
            </p:cNvPr>
            <p:cNvSpPr/>
            <p:nvPr/>
          </p:nvSpPr>
          <p:spPr>
            <a:xfrm>
              <a:off x="7395352" y="5079741"/>
              <a:ext cx="869093" cy="222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Helvetica" pitchFamily="2" charset="0"/>
                  <a:cs typeface="Arial" panose="020B0604020202020204" pitchFamily="34" charset="0"/>
                </a:rPr>
                <a:t>SET-25</a:t>
              </a:r>
            </a:p>
          </p:txBody>
        </p:sp>
      </p:grpSp>
      <p:sp>
        <p:nvSpPr>
          <p:cNvPr id="64" name="Arc 63">
            <a:extLst>
              <a:ext uri="{FF2B5EF4-FFF2-40B4-BE49-F238E27FC236}">
                <a16:creationId xmlns:a16="http://schemas.microsoft.com/office/drawing/2014/main" id="{80618944-2026-1849-B9E3-3A5F412A9159}"/>
              </a:ext>
            </a:extLst>
          </p:cNvPr>
          <p:cNvSpPr/>
          <p:nvPr/>
        </p:nvSpPr>
        <p:spPr>
          <a:xfrm rot="993338" flipH="1">
            <a:off x="5422243" y="3507840"/>
            <a:ext cx="677578" cy="795890"/>
          </a:xfrm>
          <a:prstGeom prst="arc">
            <a:avLst>
              <a:gd name="adj1" fmla="val 16021722"/>
              <a:gd name="adj2" fmla="val 0"/>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8" name="Picture 67">
            <a:extLst>
              <a:ext uri="{FF2B5EF4-FFF2-40B4-BE49-F238E27FC236}">
                <a16:creationId xmlns:a16="http://schemas.microsoft.com/office/drawing/2014/main" id="{47DE8669-3B5A-AE4A-A0EF-1724B2A1D5DF}"/>
              </a:ext>
            </a:extLst>
          </p:cNvPr>
          <p:cNvPicPr>
            <a:picLocks noChangeAspect="1"/>
          </p:cNvPicPr>
          <p:nvPr/>
        </p:nvPicPr>
        <p:blipFill rotWithShape="1">
          <a:blip r:embed="rId4"/>
          <a:srcRect l="6164" t="63150" r="69957" b="21061"/>
          <a:stretch/>
        </p:blipFill>
        <p:spPr>
          <a:xfrm>
            <a:off x="3899573" y="5089033"/>
            <a:ext cx="2058599" cy="985732"/>
          </a:xfrm>
          <a:prstGeom prst="rect">
            <a:avLst/>
          </a:prstGeom>
        </p:spPr>
      </p:pic>
      <p:grpSp>
        <p:nvGrpSpPr>
          <p:cNvPr id="69" name="Group 68">
            <a:extLst>
              <a:ext uri="{FF2B5EF4-FFF2-40B4-BE49-F238E27FC236}">
                <a16:creationId xmlns:a16="http://schemas.microsoft.com/office/drawing/2014/main" id="{D26DEEE2-1096-4546-AF88-FB89AB8968D7}"/>
              </a:ext>
            </a:extLst>
          </p:cNvPr>
          <p:cNvGrpSpPr/>
          <p:nvPr/>
        </p:nvGrpSpPr>
        <p:grpSpPr>
          <a:xfrm>
            <a:off x="4266196" y="5222968"/>
            <a:ext cx="869093" cy="359433"/>
            <a:chOff x="7395352" y="4987166"/>
            <a:chExt cx="869093" cy="359433"/>
          </a:xfrm>
          <a:solidFill>
            <a:schemeClr val="accent2"/>
          </a:solidFill>
        </p:grpSpPr>
        <p:sp>
          <p:nvSpPr>
            <p:cNvPr id="70" name="Oval 69">
              <a:extLst>
                <a:ext uri="{FF2B5EF4-FFF2-40B4-BE49-F238E27FC236}">
                  <a16:creationId xmlns:a16="http://schemas.microsoft.com/office/drawing/2014/main" id="{3D23CB30-3339-9749-A144-C57F878ED542}"/>
                </a:ext>
              </a:extLst>
            </p:cNvPr>
            <p:cNvSpPr/>
            <p:nvPr/>
          </p:nvSpPr>
          <p:spPr>
            <a:xfrm>
              <a:off x="7435883" y="4987166"/>
              <a:ext cx="745524" cy="359433"/>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32FD965F-9096-2542-811B-7855D8FC182C}"/>
                </a:ext>
              </a:extLst>
            </p:cNvPr>
            <p:cNvSpPr/>
            <p:nvPr/>
          </p:nvSpPr>
          <p:spPr>
            <a:xfrm>
              <a:off x="7395352" y="5079741"/>
              <a:ext cx="869093" cy="222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Helvetica" pitchFamily="2" charset="0"/>
                  <a:cs typeface="Arial" panose="020B0604020202020204" pitchFamily="34" charset="0"/>
                </a:rPr>
                <a:t>HRDE-1</a:t>
              </a:r>
            </a:p>
          </p:txBody>
        </p:sp>
      </p:grpSp>
      <p:grpSp>
        <p:nvGrpSpPr>
          <p:cNvPr id="72" name="Group 71">
            <a:extLst>
              <a:ext uri="{FF2B5EF4-FFF2-40B4-BE49-F238E27FC236}">
                <a16:creationId xmlns:a16="http://schemas.microsoft.com/office/drawing/2014/main" id="{3863668A-D18F-BB45-9B4D-B3A69AA6B3EE}"/>
              </a:ext>
            </a:extLst>
          </p:cNvPr>
          <p:cNvGrpSpPr/>
          <p:nvPr/>
        </p:nvGrpSpPr>
        <p:grpSpPr>
          <a:xfrm>
            <a:off x="5133699" y="5236754"/>
            <a:ext cx="869093" cy="359433"/>
            <a:chOff x="7395352" y="4987166"/>
            <a:chExt cx="869093" cy="359433"/>
          </a:xfrm>
          <a:solidFill>
            <a:schemeClr val="accent2"/>
          </a:solidFill>
        </p:grpSpPr>
        <p:sp>
          <p:nvSpPr>
            <p:cNvPr id="73" name="Oval 72">
              <a:extLst>
                <a:ext uri="{FF2B5EF4-FFF2-40B4-BE49-F238E27FC236}">
                  <a16:creationId xmlns:a16="http://schemas.microsoft.com/office/drawing/2014/main" id="{E0BB1EA6-8C39-E449-AF84-7229599C1FF0}"/>
                </a:ext>
              </a:extLst>
            </p:cNvPr>
            <p:cNvSpPr/>
            <p:nvPr/>
          </p:nvSpPr>
          <p:spPr>
            <a:xfrm>
              <a:off x="7435883" y="4987166"/>
              <a:ext cx="745524" cy="359433"/>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F264D6B2-F929-DD48-9653-9BEB37540CAA}"/>
                </a:ext>
              </a:extLst>
            </p:cNvPr>
            <p:cNvSpPr/>
            <p:nvPr/>
          </p:nvSpPr>
          <p:spPr>
            <a:xfrm>
              <a:off x="7395352" y="5079741"/>
              <a:ext cx="869093" cy="222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Helvetica" pitchFamily="2" charset="0"/>
                  <a:cs typeface="Arial" panose="020B0604020202020204" pitchFamily="34" charset="0"/>
                </a:rPr>
                <a:t>HRDE-1</a:t>
              </a:r>
            </a:p>
          </p:txBody>
        </p:sp>
      </p:grpSp>
      <p:pic>
        <p:nvPicPr>
          <p:cNvPr id="75" name="Picture 74">
            <a:extLst>
              <a:ext uri="{FF2B5EF4-FFF2-40B4-BE49-F238E27FC236}">
                <a16:creationId xmlns:a16="http://schemas.microsoft.com/office/drawing/2014/main" id="{159B8383-DE3C-1A42-A652-5769079D87E6}"/>
              </a:ext>
            </a:extLst>
          </p:cNvPr>
          <p:cNvPicPr>
            <a:picLocks noChangeAspect="1"/>
          </p:cNvPicPr>
          <p:nvPr/>
        </p:nvPicPr>
        <p:blipFill rotWithShape="1">
          <a:blip r:embed="rId4"/>
          <a:srcRect l="70626" t="72178" r="19130" b="19401"/>
          <a:stretch/>
        </p:blipFill>
        <p:spPr>
          <a:xfrm>
            <a:off x="1922471" y="5596137"/>
            <a:ext cx="822581" cy="489709"/>
          </a:xfrm>
          <a:prstGeom prst="rect">
            <a:avLst/>
          </a:prstGeom>
        </p:spPr>
      </p:pic>
      <p:grpSp>
        <p:nvGrpSpPr>
          <p:cNvPr id="82" name="Group 81">
            <a:extLst>
              <a:ext uri="{FF2B5EF4-FFF2-40B4-BE49-F238E27FC236}">
                <a16:creationId xmlns:a16="http://schemas.microsoft.com/office/drawing/2014/main" id="{CF5F7B10-681C-0642-9F71-C9B4E6256F16}"/>
              </a:ext>
            </a:extLst>
          </p:cNvPr>
          <p:cNvGrpSpPr/>
          <p:nvPr/>
        </p:nvGrpSpPr>
        <p:grpSpPr>
          <a:xfrm>
            <a:off x="1887390" y="5625442"/>
            <a:ext cx="869093" cy="359433"/>
            <a:chOff x="7395352" y="4987166"/>
            <a:chExt cx="869093" cy="359433"/>
          </a:xfrm>
          <a:solidFill>
            <a:schemeClr val="accent2"/>
          </a:solidFill>
        </p:grpSpPr>
        <p:sp>
          <p:nvSpPr>
            <p:cNvPr id="83" name="Oval 82">
              <a:extLst>
                <a:ext uri="{FF2B5EF4-FFF2-40B4-BE49-F238E27FC236}">
                  <a16:creationId xmlns:a16="http://schemas.microsoft.com/office/drawing/2014/main" id="{7535959F-C1F8-9742-940E-DB4BC01E1880}"/>
                </a:ext>
              </a:extLst>
            </p:cNvPr>
            <p:cNvSpPr/>
            <p:nvPr/>
          </p:nvSpPr>
          <p:spPr>
            <a:xfrm>
              <a:off x="7435883" y="4987166"/>
              <a:ext cx="745524" cy="359433"/>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D8D3A95F-A765-6D42-9148-840A5FAC1C8F}"/>
                </a:ext>
              </a:extLst>
            </p:cNvPr>
            <p:cNvSpPr/>
            <p:nvPr/>
          </p:nvSpPr>
          <p:spPr>
            <a:xfrm>
              <a:off x="7395352" y="5079741"/>
              <a:ext cx="869093" cy="222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Helvetica" pitchFamily="2" charset="0"/>
                  <a:cs typeface="Arial" panose="020B0604020202020204" pitchFamily="34" charset="0"/>
                </a:rPr>
                <a:t>HRDE-1</a:t>
              </a:r>
            </a:p>
          </p:txBody>
        </p:sp>
      </p:grpSp>
      <p:sp>
        <p:nvSpPr>
          <p:cNvPr id="5" name="Rectangle 4">
            <a:extLst>
              <a:ext uri="{FF2B5EF4-FFF2-40B4-BE49-F238E27FC236}">
                <a16:creationId xmlns:a16="http://schemas.microsoft.com/office/drawing/2014/main" id="{45FA834A-7533-854A-90F8-EE1A70EBF466}"/>
              </a:ext>
            </a:extLst>
          </p:cNvPr>
          <p:cNvSpPr/>
          <p:nvPr/>
        </p:nvSpPr>
        <p:spPr>
          <a:xfrm>
            <a:off x="590711" y="5349761"/>
            <a:ext cx="1099949" cy="229483"/>
          </a:xfrm>
          <a:prstGeom prst="rect">
            <a:avLst/>
          </a:prstGeom>
          <a:solidFill>
            <a:srgbClr val="F7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BC35F0BB-154A-6841-AE5A-AC6C091E2680}"/>
              </a:ext>
            </a:extLst>
          </p:cNvPr>
          <p:cNvSpPr/>
          <p:nvPr/>
        </p:nvSpPr>
        <p:spPr>
          <a:xfrm>
            <a:off x="501916" y="4924406"/>
            <a:ext cx="822580" cy="222220"/>
          </a:xfrm>
          <a:prstGeom prst="rect">
            <a:avLst/>
          </a:prstGeom>
          <a:solidFill>
            <a:srgbClr val="F7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9EAF4C66-A72C-314F-8C36-B815F78AD563}"/>
              </a:ext>
            </a:extLst>
          </p:cNvPr>
          <p:cNvSpPr/>
          <p:nvPr/>
        </p:nvSpPr>
        <p:spPr>
          <a:xfrm>
            <a:off x="2580848" y="4757792"/>
            <a:ext cx="122732" cy="240282"/>
          </a:xfrm>
          <a:prstGeom prst="rect">
            <a:avLst/>
          </a:prstGeom>
          <a:solidFill>
            <a:srgbClr val="F7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a:extLst>
              <a:ext uri="{FF2B5EF4-FFF2-40B4-BE49-F238E27FC236}">
                <a16:creationId xmlns:a16="http://schemas.microsoft.com/office/drawing/2014/main" id="{D7649D30-DE91-D14F-98E9-60FE590F21FD}"/>
              </a:ext>
            </a:extLst>
          </p:cNvPr>
          <p:cNvGrpSpPr/>
          <p:nvPr/>
        </p:nvGrpSpPr>
        <p:grpSpPr>
          <a:xfrm>
            <a:off x="9645190" y="4586702"/>
            <a:ext cx="869093" cy="359433"/>
            <a:chOff x="7395352" y="4987166"/>
            <a:chExt cx="869093" cy="359433"/>
          </a:xfrm>
          <a:solidFill>
            <a:srgbClr val="00B050"/>
          </a:solidFill>
        </p:grpSpPr>
        <p:sp>
          <p:nvSpPr>
            <p:cNvPr id="89" name="Oval 88">
              <a:extLst>
                <a:ext uri="{FF2B5EF4-FFF2-40B4-BE49-F238E27FC236}">
                  <a16:creationId xmlns:a16="http://schemas.microsoft.com/office/drawing/2014/main" id="{E02C3471-6886-6B4D-BC97-F1DA4128B2E0}"/>
                </a:ext>
              </a:extLst>
            </p:cNvPr>
            <p:cNvSpPr/>
            <p:nvPr/>
          </p:nvSpPr>
          <p:spPr>
            <a:xfrm>
              <a:off x="7435883" y="4987166"/>
              <a:ext cx="745524" cy="35943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id="{B348C8D3-70C2-3A4B-AEC4-7490EC45F166}"/>
                </a:ext>
              </a:extLst>
            </p:cNvPr>
            <p:cNvSpPr/>
            <p:nvPr/>
          </p:nvSpPr>
          <p:spPr>
            <a:xfrm>
              <a:off x="7395352" y="5079741"/>
              <a:ext cx="869093" cy="222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Helvetica" pitchFamily="2" charset="0"/>
                  <a:cs typeface="Arial" panose="020B0604020202020204" pitchFamily="34" charset="0"/>
                </a:rPr>
                <a:t>PRG-1</a:t>
              </a:r>
            </a:p>
          </p:txBody>
        </p:sp>
      </p:grpSp>
      <p:grpSp>
        <p:nvGrpSpPr>
          <p:cNvPr id="91" name="Group 90">
            <a:extLst>
              <a:ext uri="{FF2B5EF4-FFF2-40B4-BE49-F238E27FC236}">
                <a16:creationId xmlns:a16="http://schemas.microsoft.com/office/drawing/2014/main" id="{DA4097C7-36EE-B443-A69E-D2B942B68DFB}"/>
              </a:ext>
            </a:extLst>
          </p:cNvPr>
          <p:cNvGrpSpPr/>
          <p:nvPr/>
        </p:nvGrpSpPr>
        <p:grpSpPr>
          <a:xfrm>
            <a:off x="9982730" y="3485088"/>
            <a:ext cx="869093" cy="359433"/>
            <a:chOff x="7395352" y="4987166"/>
            <a:chExt cx="869093" cy="359433"/>
          </a:xfrm>
          <a:solidFill>
            <a:srgbClr val="00B050"/>
          </a:solidFill>
        </p:grpSpPr>
        <p:sp>
          <p:nvSpPr>
            <p:cNvPr id="92" name="Oval 91">
              <a:extLst>
                <a:ext uri="{FF2B5EF4-FFF2-40B4-BE49-F238E27FC236}">
                  <a16:creationId xmlns:a16="http://schemas.microsoft.com/office/drawing/2014/main" id="{F2037C87-6DFA-3E46-9CCF-3583229F30BC}"/>
                </a:ext>
              </a:extLst>
            </p:cNvPr>
            <p:cNvSpPr/>
            <p:nvPr/>
          </p:nvSpPr>
          <p:spPr>
            <a:xfrm>
              <a:off x="7435883" y="4987166"/>
              <a:ext cx="745524" cy="35943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92">
              <a:extLst>
                <a:ext uri="{FF2B5EF4-FFF2-40B4-BE49-F238E27FC236}">
                  <a16:creationId xmlns:a16="http://schemas.microsoft.com/office/drawing/2014/main" id="{599C8EAC-572C-3240-95C2-7468F4723A28}"/>
                </a:ext>
              </a:extLst>
            </p:cNvPr>
            <p:cNvSpPr/>
            <p:nvPr/>
          </p:nvSpPr>
          <p:spPr>
            <a:xfrm>
              <a:off x="7395352" y="5079741"/>
              <a:ext cx="869093" cy="222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Helvetica" pitchFamily="2" charset="0"/>
                  <a:cs typeface="Arial" panose="020B0604020202020204" pitchFamily="34" charset="0"/>
                </a:rPr>
                <a:t>PRG-1</a:t>
              </a:r>
            </a:p>
          </p:txBody>
        </p:sp>
      </p:grpSp>
      <p:grpSp>
        <p:nvGrpSpPr>
          <p:cNvPr id="94" name="Group 93">
            <a:extLst>
              <a:ext uri="{FF2B5EF4-FFF2-40B4-BE49-F238E27FC236}">
                <a16:creationId xmlns:a16="http://schemas.microsoft.com/office/drawing/2014/main" id="{3CEB1235-F18A-5F46-A781-89C40664B4AA}"/>
              </a:ext>
            </a:extLst>
          </p:cNvPr>
          <p:cNvGrpSpPr/>
          <p:nvPr/>
        </p:nvGrpSpPr>
        <p:grpSpPr>
          <a:xfrm>
            <a:off x="9955575" y="2435421"/>
            <a:ext cx="869093" cy="359433"/>
            <a:chOff x="7395352" y="4987166"/>
            <a:chExt cx="869093" cy="359433"/>
          </a:xfrm>
          <a:solidFill>
            <a:srgbClr val="00B050"/>
          </a:solidFill>
        </p:grpSpPr>
        <p:sp>
          <p:nvSpPr>
            <p:cNvPr id="95" name="Oval 94">
              <a:extLst>
                <a:ext uri="{FF2B5EF4-FFF2-40B4-BE49-F238E27FC236}">
                  <a16:creationId xmlns:a16="http://schemas.microsoft.com/office/drawing/2014/main" id="{85F85E13-AAA5-FC45-A749-A48B49266502}"/>
                </a:ext>
              </a:extLst>
            </p:cNvPr>
            <p:cNvSpPr/>
            <p:nvPr/>
          </p:nvSpPr>
          <p:spPr>
            <a:xfrm>
              <a:off x="7435883" y="4987166"/>
              <a:ext cx="745524" cy="35943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a:extLst>
                <a:ext uri="{FF2B5EF4-FFF2-40B4-BE49-F238E27FC236}">
                  <a16:creationId xmlns:a16="http://schemas.microsoft.com/office/drawing/2014/main" id="{5CB9E201-6C09-6C42-8EFD-14947ABB6FEC}"/>
                </a:ext>
              </a:extLst>
            </p:cNvPr>
            <p:cNvSpPr/>
            <p:nvPr/>
          </p:nvSpPr>
          <p:spPr>
            <a:xfrm>
              <a:off x="7395352" y="5079741"/>
              <a:ext cx="869093" cy="222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Helvetica" pitchFamily="2" charset="0"/>
                  <a:cs typeface="Arial" panose="020B0604020202020204" pitchFamily="34" charset="0"/>
                </a:rPr>
                <a:t>PRG-1</a:t>
              </a:r>
            </a:p>
          </p:txBody>
        </p:sp>
      </p:grpSp>
      <p:sp>
        <p:nvSpPr>
          <p:cNvPr id="112" name="Rectangle 111">
            <a:extLst>
              <a:ext uri="{FF2B5EF4-FFF2-40B4-BE49-F238E27FC236}">
                <a16:creationId xmlns:a16="http://schemas.microsoft.com/office/drawing/2014/main" id="{F4CA85A9-6EA1-9847-987A-293D2F7573BA}"/>
              </a:ext>
            </a:extLst>
          </p:cNvPr>
          <p:cNvSpPr/>
          <p:nvPr/>
        </p:nvSpPr>
        <p:spPr>
          <a:xfrm>
            <a:off x="2339746" y="2302052"/>
            <a:ext cx="1625352" cy="461665"/>
          </a:xfrm>
          <a:prstGeom prst="rect">
            <a:avLst/>
          </a:prstGeom>
        </p:spPr>
        <p:txBody>
          <a:bodyPr wrap="square">
            <a:spAutoFit/>
          </a:bodyPr>
          <a:lstStyle/>
          <a:p>
            <a:pPr algn="ctr">
              <a:spcAft>
                <a:spcPts val="1000"/>
              </a:spcAft>
            </a:pPr>
            <a:r>
              <a:rPr lang="en-US" sz="2400" b="1" dirty="0">
                <a:latin typeface="Arial" panose="020B0604020202020204" pitchFamily="34" charset="0"/>
                <a:cs typeface="Arial" panose="020B0604020202020204" pitchFamily="34" charset="0"/>
              </a:rPr>
              <a:t>siRNA</a:t>
            </a:r>
            <a:endParaRPr lang="en-US" sz="2400" dirty="0">
              <a:latin typeface="Arial" panose="020B0604020202020204" pitchFamily="34" charset="0"/>
              <a:cs typeface="Arial" panose="020B0604020202020204" pitchFamily="34" charset="0"/>
            </a:endParaRPr>
          </a:p>
        </p:txBody>
      </p:sp>
      <p:sp>
        <p:nvSpPr>
          <p:cNvPr id="113" name="Rectangle 112">
            <a:extLst>
              <a:ext uri="{FF2B5EF4-FFF2-40B4-BE49-F238E27FC236}">
                <a16:creationId xmlns:a16="http://schemas.microsoft.com/office/drawing/2014/main" id="{4C02DFE2-BEBB-5E4F-87BB-3D9386779FFC}"/>
              </a:ext>
            </a:extLst>
          </p:cNvPr>
          <p:cNvSpPr/>
          <p:nvPr/>
        </p:nvSpPr>
        <p:spPr>
          <a:xfrm>
            <a:off x="8296225" y="2309339"/>
            <a:ext cx="1625352" cy="461665"/>
          </a:xfrm>
          <a:prstGeom prst="rect">
            <a:avLst/>
          </a:prstGeom>
        </p:spPr>
        <p:txBody>
          <a:bodyPr wrap="square">
            <a:spAutoFit/>
          </a:bodyPr>
          <a:lstStyle/>
          <a:p>
            <a:pPr algn="ctr">
              <a:spcAft>
                <a:spcPts val="1000"/>
              </a:spcAft>
            </a:pPr>
            <a:r>
              <a:rPr lang="en-US" sz="2400" b="1" dirty="0" err="1">
                <a:latin typeface="Arial" panose="020B0604020202020204" pitchFamily="34" charset="0"/>
                <a:cs typeface="Arial" panose="020B0604020202020204" pitchFamily="34" charset="0"/>
              </a:rPr>
              <a:t>piRNA</a:t>
            </a:r>
            <a:endParaRPr lang="en-US" sz="2400" dirty="0">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F463B3DB-CB2A-6D44-B9F9-EB71A5638C68}"/>
              </a:ext>
            </a:extLst>
          </p:cNvPr>
          <p:cNvCxnSpPr>
            <a:cxnSpLocks/>
          </p:cNvCxnSpPr>
          <p:nvPr/>
        </p:nvCxnSpPr>
        <p:spPr>
          <a:xfrm>
            <a:off x="528091" y="1711845"/>
            <a:ext cx="1300202" cy="0"/>
          </a:xfrm>
          <a:prstGeom prst="line">
            <a:avLst/>
          </a:prstGeom>
          <a:ln w="38100">
            <a:solidFill>
              <a:srgbClr val="7881B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941B343-A2A1-B243-BAD2-B57F6C65C980}"/>
              </a:ext>
            </a:extLst>
          </p:cNvPr>
          <p:cNvCxnSpPr>
            <a:cxnSpLocks/>
          </p:cNvCxnSpPr>
          <p:nvPr/>
        </p:nvCxnSpPr>
        <p:spPr>
          <a:xfrm>
            <a:off x="528091" y="1809381"/>
            <a:ext cx="1300202" cy="0"/>
          </a:xfrm>
          <a:prstGeom prst="line">
            <a:avLst/>
          </a:prstGeom>
          <a:ln w="38100">
            <a:solidFill>
              <a:srgbClr val="7881B1"/>
            </a:solidFill>
          </a:ln>
        </p:spPr>
        <p:style>
          <a:lnRef idx="1">
            <a:schemeClr val="accent1"/>
          </a:lnRef>
          <a:fillRef idx="0">
            <a:schemeClr val="accent1"/>
          </a:fillRef>
          <a:effectRef idx="0">
            <a:schemeClr val="accent1"/>
          </a:effectRef>
          <a:fontRef idx="minor">
            <a:schemeClr val="tx1"/>
          </a:fontRef>
        </p:style>
      </p:cxnSp>
      <p:grpSp>
        <p:nvGrpSpPr>
          <p:cNvPr id="116" name="Group 115">
            <a:extLst>
              <a:ext uri="{FF2B5EF4-FFF2-40B4-BE49-F238E27FC236}">
                <a16:creationId xmlns:a16="http://schemas.microsoft.com/office/drawing/2014/main" id="{73E8C6B4-EED8-264F-84E4-565307B64397}"/>
              </a:ext>
            </a:extLst>
          </p:cNvPr>
          <p:cNvGrpSpPr/>
          <p:nvPr/>
        </p:nvGrpSpPr>
        <p:grpSpPr>
          <a:xfrm>
            <a:off x="1725022" y="1593228"/>
            <a:ext cx="869093" cy="359433"/>
            <a:chOff x="7395352" y="4987166"/>
            <a:chExt cx="869093" cy="359433"/>
          </a:xfr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path path="circle">
              <a:fillToRect l="100000" t="100000"/>
            </a:path>
            <a:tileRect r="-100000" b="-100000"/>
          </a:gradFill>
        </p:grpSpPr>
        <p:sp>
          <p:nvSpPr>
            <p:cNvPr id="117" name="Oval 116">
              <a:extLst>
                <a:ext uri="{FF2B5EF4-FFF2-40B4-BE49-F238E27FC236}">
                  <a16:creationId xmlns:a16="http://schemas.microsoft.com/office/drawing/2014/main" id="{79D2ADAF-9354-5049-A9D0-2D182618BDF8}"/>
                </a:ext>
              </a:extLst>
            </p:cNvPr>
            <p:cNvSpPr/>
            <p:nvPr/>
          </p:nvSpPr>
          <p:spPr>
            <a:xfrm>
              <a:off x="7435883" y="4987166"/>
              <a:ext cx="745524" cy="359433"/>
            </a:xfrm>
            <a:prstGeom prst="ellipse">
              <a:avLst/>
            </a:prstGeom>
            <a:gradFill flip="none" rotWithShape="1">
              <a:gsLst>
                <a:gs pos="0">
                  <a:srgbClr val="EC9ACF">
                    <a:tint val="66000"/>
                    <a:satMod val="160000"/>
                  </a:srgbClr>
                </a:gs>
                <a:gs pos="50000">
                  <a:srgbClr val="EC9ACF">
                    <a:tint val="44500"/>
                    <a:satMod val="160000"/>
                  </a:srgbClr>
                </a:gs>
                <a:gs pos="100000">
                  <a:srgbClr val="EC9ACF">
                    <a:tint val="23500"/>
                    <a:satMod val="160000"/>
                  </a:srgbClr>
                </a:gs>
              </a:gsLst>
              <a:path path="circle">
                <a:fillToRect l="100000" t="100000"/>
              </a:path>
              <a:tileRect r="-100000" b="-10000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117">
              <a:extLst>
                <a:ext uri="{FF2B5EF4-FFF2-40B4-BE49-F238E27FC236}">
                  <a16:creationId xmlns:a16="http://schemas.microsoft.com/office/drawing/2014/main" id="{F43CDD1B-6053-364E-B5C7-0CDBDA5ABCE8}"/>
                </a:ext>
              </a:extLst>
            </p:cNvPr>
            <p:cNvSpPr/>
            <p:nvPr/>
          </p:nvSpPr>
          <p:spPr>
            <a:xfrm>
              <a:off x="7395352" y="5079741"/>
              <a:ext cx="869093" cy="222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Helvetica" pitchFamily="2" charset="0"/>
                  <a:cs typeface="Arial" panose="020B0604020202020204" pitchFamily="34" charset="0"/>
                </a:rPr>
                <a:t>DCR-1</a:t>
              </a:r>
            </a:p>
          </p:txBody>
        </p:sp>
      </p:grpSp>
      <p:cxnSp>
        <p:nvCxnSpPr>
          <p:cNvPr id="21" name="Straight Arrow Connector 20">
            <a:extLst>
              <a:ext uri="{FF2B5EF4-FFF2-40B4-BE49-F238E27FC236}">
                <a16:creationId xmlns:a16="http://schemas.microsoft.com/office/drawing/2014/main" id="{580368A8-C85A-524D-8CA7-979F7E7E36D7}"/>
              </a:ext>
            </a:extLst>
          </p:cNvPr>
          <p:cNvCxnSpPr>
            <a:cxnSpLocks/>
          </p:cNvCxnSpPr>
          <p:nvPr/>
        </p:nvCxnSpPr>
        <p:spPr>
          <a:xfrm>
            <a:off x="1448691" y="2128698"/>
            <a:ext cx="0" cy="5097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124D2A1D-2EEB-AB4A-B851-AF9C8509C4AB}"/>
              </a:ext>
            </a:extLst>
          </p:cNvPr>
          <p:cNvCxnSpPr>
            <a:cxnSpLocks/>
          </p:cNvCxnSpPr>
          <p:nvPr/>
        </p:nvCxnSpPr>
        <p:spPr>
          <a:xfrm>
            <a:off x="508866" y="2923611"/>
            <a:ext cx="567063" cy="0"/>
          </a:xfrm>
          <a:prstGeom prst="line">
            <a:avLst/>
          </a:prstGeom>
          <a:ln w="38100">
            <a:solidFill>
              <a:srgbClr val="7881B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C0A43A31-85DA-5A45-8684-C05C0EA7CB34}"/>
              </a:ext>
            </a:extLst>
          </p:cNvPr>
          <p:cNvCxnSpPr>
            <a:cxnSpLocks/>
          </p:cNvCxnSpPr>
          <p:nvPr/>
        </p:nvCxnSpPr>
        <p:spPr>
          <a:xfrm>
            <a:off x="508866" y="3021147"/>
            <a:ext cx="567063" cy="0"/>
          </a:xfrm>
          <a:prstGeom prst="line">
            <a:avLst/>
          </a:prstGeom>
          <a:ln w="38100">
            <a:solidFill>
              <a:srgbClr val="7881B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13F1D104-8805-704D-A5A0-9FF7B5D70E84}"/>
              </a:ext>
            </a:extLst>
          </p:cNvPr>
          <p:cNvCxnSpPr>
            <a:cxnSpLocks/>
          </p:cNvCxnSpPr>
          <p:nvPr/>
        </p:nvCxnSpPr>
        <p:spPr>
          <a:xfrm>
            <a:off x="995838" y="3122818"/>
            <a:ext cx="567063" cy="0"/>
          </a:xfrm>
          <a:prstGeom prst="line">
            <a:avLst/>
          </a:prstGeom>
          <a:ln w="38100">
            <a:solidFill>
              <a:srgbClr val="7881B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97623554-B95E-0342-85C0-F1B1484F091B}"/>
              </a:ext>
            </a:extLst>
          </p:cNvPr>
          <p:cNvCxnSpPr>
            <a:cxnSpLocks/>
          </p:cNvCxnSpPr>
          <p:nvPr/>
        </p:nvCxnSpPr>
        <p:spPr>
          <a:xfrm>
            <a:off x="995838" y="3220354"/>
            <a:ext cx="567063" cy="0"/>
          </a:xfrm>
          <a:prstGeom prst="line">
            <a:avLst/>
          </a:prstGeom>
          <a:ln w="38100">
            <a:solidFill>
              <a:srgbClr val="7881B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167F3D45-F5C9-1148-A685-3816A2B50835}"/>
              </a:ext>
            </a:extLst>
          </p:cNvPr>
          <p:cNvCxnSpPr>
            <a:cxnSpLocks/>
          </p:cNvCxnSpPr>
          <p:nvPr/>
        </p:nvCxnSpPr>
        <p:spPr>
          <a:xfrm>
            <a:off x="662636" y="3426914"/>
            <a:ext cx="567063" cy="0"/>
          </a:xfrm>
          <a:prstGeom prst="line">
            <a:avLst/>
          </a:prstGeom>
          <a:ln w="38100">
            <a:solidFill>
              <a:srgbClr val="7881B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BE927A6B-1D62-9841-8E22-BC5F910C44AF}"/>
              </a:ext>
            </a:extLst>
          </p:cNvPr>
          <p:cNvCxnSpPr>
            <a:cxnSpLocks/>
          </p:cNvCxnSpPr>
          <p:nvPr/>
        </p:nvCxnSpPr>
        <p:spPr>
          <a:xfrm>
            <a:off x="662636" y="3522204"/>
            <a:ext cx="567063" cy="0"/>
          </a:xfrm>
          <a:prstGeom prst="line">
            <a:avLst/>
          </a:prstGeom>
          <a:ln w="38100">
            <a:solidFill>
              <a:srgbClr val="7881B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994018B-6016-9F4A-BF26-818BD1777639}"/>
              </a:ext>
            </a:extLst>
          </p:cNvPr>
          <p:cNvCxnSpPr>
            <a:cxnSpLocks/>
          </p:cNvCxnSpPr>
          <p:nvPr/>
        </p:nvCxnSpPr>
        <p:spPr>
          <a:xfrm>
            <a:off x="1904491" y="2997029"/>
            <a:ext cx="567063" cy="0"/>
          </a:xfrm>
          <a:prstGeom prst="line">
            <a:avLst/>
          </a:prstGeom>
          <a:ln w="38100">
            <a:solidFill>
              <a:srgbClr val="7881B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8D89072F-64F7-A34C-8352-C055520BF447}"/>
              </a:ext>
            </a:extLst>
          </p:cNvPr>
          <p:cNvCxnSpPr>
            <a:cxnSpLocks/>
          </p:cNvCxnSpPr>
          <p:nvPr/>
        </p:nvCxnSpPr>
        <p:spPr>
          <a:xfrm>
            <a:off x="1904491" y="3094565"/>
            <a:ext cx="567063" cy="0"/>
          </a:xfrm>
          <a:prstGeom prst="line">
            <a:avLst/>
          </a:prstGeom>
          <a:ln w="38100">
            <a:solidFill>
              <a:srgbClr val="7881B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EEE12FF5-601C-874A-9FB8-4D037F46B72C}"/>
              </a:ext>
            </a:extLst>
          </p:cNvPr>
          <p:cNvCxnSpPr>
            <a:cxnSpLocks/>
          </p:cNvCxnSpPr>
          <p:nvPr/>
        </p:nvCxnSpPr>
        <p:spPr>
          <a:xfrm>
            <a:off x="1498825" y="3312535"/>
            <a:ext cx="567063" cy="0"/>
          </a:xfrm>
          <a:prstGeom prst="line">
            <a:avLst/>
          </a:prstGeom>
          <a:ln w="38100">
            <a:solidFill>
              <a:srgbClr val="7881B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42D14E77-112E-DF4D-A7E5-EA7F1B439DE6}"/>
              </a:ext>
            </a:extLst>
          </p:cNvPr>
          <p:cNvCxnSpPr>
            <a:cxnSpLocks/>
          </p:cNvCxnSpPr>
          <p:nvPr/>
        </p:nvCxnSpPr>
        <p:spPr>
          <a:xfrm>
            <a:off x="1498825" y="3410071"/>
            <a:ext cx="567063" cy="0"/>
          </a:xfrm>
          <a:prstGeom prst="line">
            <a:avLst/>
          </a:prstGeom>
          <a:ln w="38100">
            <a:solidFill>
              <a:srgbClr val="7881B1"/>
            </a:solidFill>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8D36978C-A8CE-1247-9191-E3E26B1C3279}"/>
              </a:ext>
            </a:extLst>
          </p:cNvPr>
          <p:cNvCxnSpPr>
            <a:cxnSpLocks/>
          </p:cNvCxnSpPr>
          <p:nvPr/>
        </p:nvCxnSpPr>
        <p:spPr>
          <a:xfrm>
            <a:off x="1311514" y="3806854"/>
            <a:ext cx="0" cy="5097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7" name="Rectangle 136">
            <a:extLst>
              <a:ext uri="{FF2B5EF4-FFF2-40B4-BE49-F238E27FC236}">
                <a16:creationId xmlns:a16="http://schemas.microsoft.com/office/drawing/2014/main" id="{AA0A1AE6-FA15-1C4F-A117-0FB5C3081DC5}"/>
              </a:ext>
            </a:extLst>
          </p:cNvPr>
          <p:cNvSpPr/>
          <p:nvPr/>
        </p:nvSpPr>
        <p:spPr>
          <a:xfrm>
            <a:off x="778747" y="3982560"/>
            <a:ext cx="422436" cy="308506"/>
          </a:xfrm>
          <a:prstGeom prst="rect">
            <a:avLst/>
          </a:prstGeom>
          <a:solidFill>
            <a:srgbClr val="F7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DA2185C0-53A7-2844-9740-47BC3B4DF89C}"/>
              </a:ext>
            </a:extLst>
          </p:cNvPr>
          <p:cNvSpPr/>
          <p:nvPr/>
        </p:nvSpPr>
        <p:spPr>
          <a:xfrm>
            <a:off x="2539142" y="4432574"/>
            <a:ext cx="360786" cy="398400"/>
          </a:xfrm>
          <a:prstGeom prst="rect">
            <a:avLst/>
          </a:prstGeom>
          <a:solidFill>
            <a:srgbClr val="F7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Arc 138">
            <a:extLst>
              <a:ext uri="{FF2B5EF4-FFF2-40B4-BE49-F238E27FC236}">
                <a16:creationId xmlns:a16="http://schemas.microsoft.com/office/drawing/2014/main" id="{AB1F90E7-BB86-834D-8C5D-FAC04BA81420}"/>
              </a:ext>
            </a:extLst>
          </p:cNvPr>
          <p:cNvSpPr/>
          <p:nvPr/>
        </p:nvSpPr>
        <p:spPr>
          <a:xfrm rot="2393555" flipV="1">
            <a:off x="1966383" y="4643545"/>
            <a:ext cx="1991856" cy="1379397"/>
          </a:xfrm>
          <a:prstGeom prst="arc">
            <a:avLst>
              <a:gd name="adj1" fmla="val 17877442"/>
              <a:gd name="adj2" fmla="val 21540590"/>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0" name="Rectangle 139">
            <a:extLst>
              <a:ext uri="{FF2B5EF4-FFF2-40B4-BE49-F238E27FC236}">
                <a16:creationId xmlns:a16="http://schemas.microsoft.com/office/drawing/2014/main" id="{4A6A168B-94F6-3C4F-A3F5-4B4E38E36588}"/>
              </a:ext>
            </a:extLst>
          </p:cNvPr>
          <p:cNvSpPr/>
          <p:nvPr/>
        </p:nvSpPr>
        <p:spPr>
          <a:xfrm>
            <a:off x="1002032" y="5294667"/>
            <a:ext cx="822580" cy="222220"/>
          </a:xfrm>
          <a:prstGeom prst="rect">
            <a:avLst/>
          </a:prstGeom>
          <a:solidFill>
            <a:srgbClr val="F7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790A1674-DE74-EC41-B004-C08E2DA98391}"/>
              </a:ext>
            </a:extLst>
          </p:cNvPr>
          <p:cNvSpPr/>
          <p:nvPr/>
        </p:nvSpPr>
        <p:spPr>
          <a:xfrm>
            <a:off x="621276" y="4379377"/>
            <a:ext cx="822580" cy="447734"/>
          </a:xfrm>
          <a:prstGeom prst="rect">
            <a:avLst/>
          </a:prstGeom>
          <a:solidFill>
            <a:srgbClr val="F7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5" name="Straight Connector 144">
            <a:extLst>
              <a:ext uri="{FF2B5EF4-FFF2-40B4-BE49-F238E27FC236}">
                <a16:creationId xmlns:a16="http://schemas.microsoft.com/office/drawing/2014/main" id="{97022738-0165-B042-93AE-50D8678AA21C}"/>
              </a:ext>
            </a:extLst>
          </p:cNvPr>
          <p:cNvCxnSpPr>
            <a:cxnSpLocks/>
          </p:cNvCxnSpPr>
          <p:nvPr/>
        </p:nvCxnSpPr>
        <p:spPr>
          <a:xfrm>
            <a:off x="717196" y="4789683"/>
            <a:ext cx="567063" cy="0"/>
          </a:xfrm>
          <a:prstGeom prst="line">
            <a:avLst/>
          </a:prstGeom>
          <a:ln w="38100">
            <a:solidFill>
              <a:srgbClr val="7881B1"/>
            </a:solidFill>
          </a:ln>
        </p:spPr>
        <p:style>
          <a:lnRef idx="1">
            <a:schemeClr val="accent1"/>
          </a:lnRef>
          <a:fillRef idx="0">
            <a:schemeClr val="accent1"/>
          </a:fillRef>
          <a:effectRef idx="0">
            <a:schemeClr val="accent1"/>
          </a:effectRef>
          <a:fontRef idx="minor">
            <a:schemeClr val="tx1"/>
          </a:fontRef>
        </p:style>
      </p:cxnSp>
      <p:grpSp>
        <p:nvGrpSpPr>
          <p:cNvPr id="146" name="Group 145">
            <a:extLst>
              <a:ext uri="{FF2B5EF4-FFF2-40B4-BE49-F238E27FC236}">
                <a16:creationId xmlns:a16="http://schemas.microsoft.com/office/drawing/2014/main" id="{A30467C8-5651-1246-B41E-B6F274DD30EF}"/>
              </a:ext>
            </a:extLst>
          </p:cNvPr>
          <p:cNvGrpSpPr/>
          <p:nvPr/>
        </p:nvGrpSpPr>
        <p:grpSpPr>
          <a:xfrm>
            <a:off x="590707" y="4410433"/>
            <a:ext cx="869093" cy="359433"/>
            <a:chOff x="7395352" y="4987166"/>
            <a:chExt cx="869093" cy="359433"/>
          </a:xfr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path path="circle">
              <a:fillToRect l="100000" t="100000"/>
            </a:path>
            <a:tileRect r="-100000" b="-100000"/>
          </a:gradFill>
        </p:grpSpPr>
        <p:sp>
          <p:nvSpPr>
            <p:cNvPr id="147" name="Oval 146">
              <a:extLst>
                <a:ext uri="{FF2B5EF4-FFF2-40B4-BE49-F238E27FC236}">
                  <a16:creationId xmlns:a16="http://schemas.microsoft.com/office/drawing/2014/main" id="{75626EB1-6ED1-1A46-BB1D-1AEF5FD12B0B}"/>
                </a:ext>
              </a:extLst>
            </p:cNvPr>
            <p:cNvSpPr/>
            <p:nvPr/>
          </p:nvSpPr>
          <p:spPr>
            <a:xfrm>
              <a:off x="7435883" y="4987166"/>
              <a:ext cx="745524" cy="35943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Rectangle 147">
              <a:extLst>
                <a:ext uri="{FF2B5EF4-FFF2-40B4-BE49-F238E27FC236}">
                  <a16:creationId xmlns:a16="http://schemas.microsoft.com/office/drawing/2014/main" id="{15A4A08F-2FA6-8442-81EB-B3B308338168}"/>
                </a:ext>
              </a:extLst>
            </p:cNvPr>
            <p:cNvSpPr/>
            <p:nvPr/>
          </p:nvSpPr>
          <p:spPr>
            <a:xfrm>
              <a:off x="7395352" y="5079741"/>
              <a:ext cx="869093" cy="222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Helvetica" pitchFamily="2" charset="0"/>
                  <a:cs typeface="Arial" panose="020B0604020202020204" pitchFamily="34" charset="0"/>
                </a:rPr>
                <a:t>RDE-1</a:t>
              </a:r>
            </a:p>
          </p:txBody>
        </p:sp>
      </p:grpSp>
      <p:pic>
        <p:nvPicPr>
          <p:cNvPr id="158" name="Picture 157">
            <a:extLst>
              <a:ext uri="{FF2B5EF4-FFF2-40B4-BE49-F238E27FC236}">
                <a16:creationId xmlns:a16="http://schemas.microsoft.com/office/drawing/2014/main" id="{D6EFF6AC-F5BD-B045-BA53-916322F877D1}"/>
              </a:ext>
            </a:extLst>
          </p:cNvPr>
          <p:cNvPicPr>
            <a:picLocks noChangeAspect="1"/>
          </p:cNvPicPr>
          <p:nvPr/>
        </p:nvPicPr>
        <p:blipFill rotWithShape="1">
          <a:blip r:embed="rId4"/>
          <a:srcRect l="3008" t="39667" r="51368" b="49445"/>
          <a:stretch/>
        </p:blipFill>
        <p:spPr>
          <a:xfrm>
            <a:off x="4354847" y="3801766"/>
            <a:ext cx="3663532" cy="633134"/>
          </a:xfrm>
          <a:prstGeom prst="rect">
            <a:avLst/>
          </a:prstGeom>
        </p:spPr>
      </p:pic>
      <p:sp>
        <p:nvSpPr>
          <p:cNvPr id="159" name="Arc 158">
            <a:extLst>
              <a:ext uri="{FF2B5EF4-FFF2-40B4-BE49-F238E27FC236}">
                <a16:creationId xmlns:a16="http://schemas.microsoft.com/office/drawing/2014/main" id="{BB0C456E-617B-654F-B877-3C93FF9ED17E}"/>
              </a:ext>
            </a:extLst>
          </p:cNvPr>
          <p:cNvSpPr/>
          <p:nvPr/>
        </p:nvSpPr>
        <p:spPr>
          <a:xfrm rot="19824338">
            <a:off x="4471460" y="3499122"/>
            <a:ext cx="677578" cy="795890"/>
          </a:xfrm>
          <a:prstGeom prst="arc">
            <a:avLst>
              <a:gd name="adj1" fmla="val 16021722"/>
              <a:gd name="adj2" fmla="val 0"/>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0" name="Rectangle 159">
            <a:extLst>
              <a:ext uri="{FF2B5EF4-FFF2-40B4-BE49-F238E27FC236}">
                <a16:creationId xmlns:a16="http://schemas.microsoft.com/office/drawing/2014/main" id="{03ECBAAB-3DEF-0D49-A4FE-4D55FE19E148}"/>
              </a:ext>
            </a:extLst>
          </p:cNvPr>
          <p:cNvSpPr/>
          <p:nvPr/>
        </p:nvSpPr>
        <p:spPr>
          <a:xfrm>
            <a:off x="1891660" y="5569470"/>
            <a:ext cx="835498" cy="52653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1433AFF0-5706-9345-B755-172CE2863EB5}"/>
              </a:ext>
            </a:extLst>
          </p:cNvPr>
          <p:cNvSpPr/>
          <p:nvPr/>
        </p:nvSpPr>
        <p:spPr>
          <a:xfrm>
            <a:off x="9648019" y="4534754"/>
            <a:ext cx="843518" cy="51041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1918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113" grpId="0"/>
      <p:bldP spid="160" grpId="0" animBg="1"/>
      <p:bldP spid="16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68A482-B753-0F45-AC35-44D97A8C857B}"/>
              </a:ext>
            </a:extLst>
          </p:cNvPr>
          <p:cNvSpPr/>
          <p:nvPr/>
        </p:nvSpPr>
        <p:spPr>
          <a:xfrm>
            <a:off x="751603" y="1542884"/>
            <a:ext cx="6670733" cy="959237"/>
          </a:xfrm>
          <a:prstGeom prst="rect">
            <a:avLst/>
          </a:prstGeom>
        </p:spPr>
        <p:txBody>
          <a:bodyPr wrap="square">
            <a:spAutoFit/>
          </a:bodyPr>
          <a:lstStyle/>
          <a:p>
            <a:pPr marL="342900" indent="-342900">
              <a:spcAft>
                <a:spcPts val="1000"/>
              </a:spcAft>
              <a:buFont typeface="Arial" panose="020B0604020202020204" pitchFamily="34" charset="0"/>
              <a:buChar char="•"/>
            </a:pPr>
            <a:r>
              <a:rPr lang="en-US" sz="2400" i="1" dirty="0">
                <a:latin typeface="Arial" panose="020B0604020202020204" pitchFamily="34" charset="0"/>
                <a:cs typeface="Arial" panose="020B0604020202020204" pitchFamily="34" charset="0"/>
              </a:rPr>
              <a:t>prg-1</a:t>
            </a:r>
            <a:r>
              <a:rPr lang="en-US" sz="2400" dirty="0">
                <a:latin typeface="Arial" panose="020B0604020202020204" pitchFamily="34" charset="0"/>
                <a:cs typeface="Arial" panose="020B0604020202020204" pitchFamily="34" charset="0"/>
              </a:rPr>
              <a:t> and </a:t>
            </a:r>
            <a:r>
              <a:rPr lang="en-US" sz="2400" i="1" dirty="0">
                <a:latin typeface="Arial" panose="020B0604020202020204" pitchFamily="34" charset="0"/>
                <a:cs typeface="Arial" panose="020B0604020202020204" pitchFamily="34" charset="0"/>
              </a:rPr>
              <a:t>hrde-1</a:t>
            </a:r>
            <a:r>
              <a:rPr lang="en-US" sz="2400" dirty="0">
                <a:latin typeface="Arial" panose="020B0604020202020204" pitchFamily="34" charset="0"/>
                <a:cs typeface="Arial" panose="020B0604020202020204" pitchFamily="34" charset="0"/>
              </a:rPr>
              <a:t> mutants have low fecundity</a:t>
            </a:r>
            <a:endParaRPr lang="en-US" sz="2400" i="1" dirty="0">
              <a:latin typeface="Arial" panose="020B0604020202020204" pitchFamily="34" charset="0"/>
              <a:cs typeface="Arial" panose="020B0604020202020204" pitchFamily="34" charset="0"/>
            </a:endParaRPr>
          </a:p>
          <a:p>
            <a:pPr marL="342900" indent="-342900">
              <a:spcAft>
                <a:spcPts val="1000"/>
              </a:spcAft>
              <a:buFont typeface="Arial" panose="020B0604020202020204" pitchFamily="34" charset="0"/>
              <a:buChar char="•"/>
            </a:pPr>
            <a:r>
              <a:rPr lang="en-US" sz="2400" dirty="0">
                <a:latin typeface="Arial" panose="020B0604020202020204" pitchFamily="34" charset="0"/>
                <a:cs typeface="Arial" panose="020B0604020202020204" pitchFamily="34" charset="0"/>
              </a:rPr>
              <a:t>Conditional protein depletion</a:t>
            </a:r>
          </a:p>
        </p:txBody>
      </p:sp>
      <p:sp>
        <p:nvSpPr>
          <p:cNvPr id="6" name="Rectangle 5">
            <a:extLst>
              <a:ext uri="{FF2B5EF4-FFF2-40B4-BE49-F238E27FC236}">
                <a16:creationId xmlns:a16="http://schemas.microsoft.com/office/drawing/2014/main" id="{6155DCF1-24BA-5241-B09B-99B59E00A0E6}"/>
              </a:ext>
            </a:extLst>
          </p:cNvPr>
          <p:cNvSpPr/>
          <p:nvPr/>
        </p:nvSpPr>
        <p:spPr>
          <a:xfrm>
            <a:off x="6568172" y="6448725"/>
            <a:ext cx="5563547" cy="338554"/>
          </a:xfrm>
          <a:prstGeom prst="rect">
            <a:avLst/>
          </a:prstGeom>
        </p:spPr>
        <p:txBody>
          <a:bodyPr wrap="square">
            <a:spAutoFit/>
          </a:bodyPr>
          <a:lstStyle/>
          <a:p>
            <a:pPr algn="r">
              <a:spcAft>
                <a:spcPts val="1000"/>
              </a:spcAft>
            </a:pPr>
            <a:r>
              <a:rPr lang="en-US" sz="1600" dirty="0">
                <a:latin typeface="Arial" panose="020B0604020202020204" pitchFamily="34" charset="0"/>
                <a:cs typeface="Arial" panose="020B0604020202020204" pitchFamily="34" charset="0"/>
              </a:rPr>
              <a:t>Adapted from </a:t>
            </a:r>
            <a:r>
              <a:rPr lang="en-US" sz="1600" dirty="0" err="1">
                <a:latin typeface="Arial" panose="020B0604020202020204" pitchFamily="34" charset="0"/>
                <a:cs typeface="Arial" panose="020B0604020202020204" pitchFamily="34" charset="0"/>
              </a:rPr>
              <a:t>Yesbolatova</a:t>
            </a:r>
            <a:r>
              <a:rPr lang="en-US" sz="1600" dirty="0">
                <a:latin typeface="Arial" panose="020B0604020202020204" pitchFamily="34" charset="0"/>
                <a:cs typeface="Arial" panose="020B0604020202020204" pitchFamily="34" charset="0"/>
              </a:rPr>
              <a:t> et al. 2019</a:t>
            </a:r>
          </a:p>
        </p:txBody>
      </p:sp>
      <p:grpSp>
        <p:nvGrpSpPr>
          <p:cNvPr id="37" name="Group 36">
            <a:extLst>
              <a:ext uri="{FF2B5EF4-FFF2-40B4-BE49-F238E27FC236}">
                <a16:creationId xmlns:a16="http://schemas.microsoft.com/office/drawing/2014/main" id="{58E2EFA2-AC02-1943-AB75-3021E2BBC55F}"/>
              </a:ext>
            </a:extLst>
          </p:cNvPr>
          <p:cNvGrpSpPr/>
          <p:nvPr/>
        </p:nvGrpSpPr>
        <p:grpSpPr>
          <a:xfrm>
            <a:off x="8292161" y="1056459"/>
            <a:ext cx="3270593" cy="5234192"/>
            <a:chOff x="485861" y="1203767"/>
            <a:chExt cx="3270593" cy="5234192"/>
          </a:xfrm>
        </p:grpSpPr>
        <p:pic>
          <p:nvPicPr>
            <p:cNvPr id="38" name="Picture 37">
              <a:extLst>
                <a:ext uri="{FF2B5EF4-FFF2-40B4-BE49-F238E27FC236}">
                  <a16:creationId xmlns:a16="http://schemas.microsoft.com/office/drawing/2014/main" id="{DCF541BD-F101-5445-A683-0D42A10C4435}"/>
                </a:ext>
              </a:extLst>
            </p:cNvPr>
            <p:cNvPicPr>
              <a:picLocks noChangeAspect="1"/>
            </p:cNvPicPr>
            <p:nvPr/>
          </p:nvPicPr>
          <p:blipFill rotWithShape="1">
            <a:blip r:embed="rId3"/>
            <a:srcRect t="12011" r="62913"/>
            <a:stretch/>
          </p:blipFill>
          <p:spPr>
            <a:xfrm>
              <a:off x="485861" y="1297459"/>
              <a:ext cx="3270593" cy="5140500"/>
            </a:xfrm>
            <a:prstGeom prst="rect">
              <a:avLst/>
            </a:prstGeom>
          </p:spPr>
        </p:pic>
        <p:sp>
          <p:nvSpPr>
            <p:cNvPr id="39" name="Rectangle 38">
              <a:extLst>
                <a:ext uri="{FF2B5EF4-FFF2-40B4-BE49-F238E27FC236}">
                  <a16:creationId xmlns:a16="http://schemas.microsoft.com/office/drawing/2014/main" id="{D56ECFBA-6551-8349-B228-26EF96C0CA26}"/>
                </a:ext>
              </a:extLst>
            </p:cNvPr>
            <p:cNvSpPr/>
            <p:nvPr/>
          </p:nvSpPr>
          <p:spPr>
            <a:xfrm>
              <a:off x="1323737" y="1203767"/>
              <a:ext cx="1359244" cy="180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BC1D480-F56D-B944-8818-F4CE20BA4E9A}"/>
                </a:ext>
              </a:extLst>
            </p:cNvPr>
            <p:cNvSpPr/>
            <p:nvPr/>
          </p:nvSpPr>
          <p:spPr>
            <a:xfrm>
              <a:off x="2003359" y="1387553"/>
              <a:ext cx="242130" cy="180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0579A1F-086D-FF41-8F6D-E7F937DD297F}"/>
                </a:ext>
              </a:extLst>
            </p:cNvPr>
            <p:cNvSpPr/>
            <p:nvPr/>
          </p:nvSpPr>
          <p:spPr>
            <a:xfrm>
              <a:off x="1741869" y="1609986"/>
              <a:ext cx="356833" cy="150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0DF8A274-EBAA-4347-9FA0-C65258EED69A}"/>
                </a:ext>
              </a:extLst>
            </p:cNvPr>
            <p:cNvSpPr txBox="1"/>
            <p:nvPr/>
          </p:nvSpPr>
          <p:spPr>
            <a:xfrm>
              <a:off x="1532549" y="1212091"/>
              <a:ext cx="1005017"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AID tag</a:t>
              </a:r>
            </a:p>
          </p:txBody>
        </p:sp>
        <p:sp>
          <p:nvSpPr>
            <p:cNvPr id="43" name="Oval 42">
              <a:extLst>
                <a:ext uri="{FF2B5EF4-FFF2-40B4-BE49-F238E27FC236}">
                  <a16:creationId xmlns:a16="http://schemas.microsoft.com/office/drawing/2014/main" id="{7646EF46-F707-C445-97E9-BF58E518EE04}"/>
                </a:ext>
              </a:extLst>
            </p:cNvPr>
            <p:cNvSpPr/>
            <p:nvPr/>
          </p:nvSpPr>
          <p:spPr>
            <a:xfrm rot="20389902">
              <a:off x="2521679" y="2318218"/>
              <a:ext cx="932185" cy="420861"/>
            </a:xfrm>
            <a:prstGeom prst="ellipse">
              <a:avLst/>
            </a:prstGeom>
            <a:solidFill>
              <a:srgbClr val="B39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FD4B16FD-181F-0141-815B-613D6D83F4C2}"/>
                </a:ext>
              </a:extLst>
            </p:cNvPr>
            <p:cNvSpPr/>
            <p:nvPr/>
          </p:nvSpPr>
          <p:spPr>
            <a:xfrm rot="20389902">
              <a:off x="2216888" y="4241754"/>
              <a:ext cx="932185" cy="420861"/>
            </a:xfrm>
            <a:prstGeom prst="ellipse">
              <a:avLst/>
            </a:prstGeom>
            <a:solidFill>
              <a:srgbClr val="B39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83D2348-7F9F-0F4F-A615-1C6D9B519759}"/>
                </a:ext>
              </a:extLst>
            </p:cNvPr>
            <p:cNvSpPr/>
            <p:nvPr/>
          </p:nvSpPr>
          <p:spPr>
            <a:xfrm rot="20389902">
              <a:off x="3099906" y="1878658"/>
              <a:ext cx="349869" cy="341023"/>
            </a:xfrm>
            <a:prstGeom prst="ellipse">
              <a:avLst/>
            </a:prstGeom>
            <a:solidFill>
              <a:srgbClr val="BAAC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21BDC301-55F3-8548-8778-E8CD30DAEB5A}"/>
                </a:ext>
              </a:extLst>
            </p:cNvPr>
            <p:cNvSpPr/>
            <p:nvPr/>
          </p:nvSpPr>
          <p:spPr>
            <a:xfrm rot="20389902">
              <a:off x="2786877" y="3809697"/>
              <a:ext cx="349869" cy="341023"/>
            </a:xfrm>
            <a:prstGeom prst="ellipse">
              <a:avLst/>
            </a:prstGeom>
            <a:solidFill>
              <a:srgbClr val="BAAC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3F8771F-06F3-9B4B-9E09-E2AD78DF2C67}"/>
                </a:ext>
              </a:extLst>
            </p:cNvPr>
            <p:cNvSpPr/>
            <p:nvPr/>
          </p:nvSpPr>
          <p:spPr>
            <a:xfrm rot="20389902">
              <a:off x="2302043" y="2324875"/>
              <a:ext cx="238665" cy="235255"/>
            </a:xfrm>
            <a:prstGeom prst="ellipse">
              <a:avLst/>
            </a:prstGeom>
            <a:solidFill>
              <a:srgbClr val="D0A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2515DDF-FBD9-B34C-B83F-51D164E366B4}"/>
                </a:ext>
              </a:extLst>
            </p:cNvPr>
            <p:cNvSpPr/>
            <p:nvPr/>
          </p:nvSpPr>
          <p:spPr>
            <a:xfrm rot="239816">
              <a:off x="2379037" y="2349346"/>
              <a:ext cx="186929" cy="171756"/>
            </a:xfrm>
            <a:prstGeom prst="ellipse">
              <a:avLst/>
            </a:prstGeom>
            <a:solidFill>
              <a:srgbClr val="D0A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46666A2D-17BB-284A-B0E3-EA8AC8D0CB7B}"/>
                </a:ext>
              </a:extLst>
            </p:cNvPr>
            <p:cNvSpPr/>
            <p:nvPr/>
          </p:nvSpPr>
          <p:spPr>
            <a:xfrm rot="20389902">
              <a:off x="1981302" y="4250253"/>
              <a:ext cx="238665" cy="235255"/>
            </a:xfrm>
            <a:prstGeom prst="ellipse">
              <a:avLst/>
            </a:prstGeom>
            <a:solidFill>
              <a:srgbClr val="D0A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F7E6A6F-CA28-B949-AC2D-17F717C641F5}"/>
                </a:ext>
              </a:extLst>
            </p:cNvPr>
            <p:cNvSpPr/>
            <p:nvPr/>
          </p:nvSpPr>
          <p:spPr>
            <a:xfrm rot="239816">
              <a:off x="2058296" y="4274724"/>
              <a:ext cx="186929" cy="171756"/>
            </a:xfrm>
            <a:prstGeom prst="ellipse">
              <a:avLst/>
            </a:prstGeom>
            <a:solidFill>
              <a:srgbClr val="D0A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DF82B207-A266-9B4B-8ABD-E7C81F1FDE13}"/>
                </a:ext>
              </a:extLst>
            </p:cNvPr>
            <p:cNvSpPr/>
            <p:nvPr/>
          </p:nvSpPr>
          <p:spPr>
            <a:xfrm rot="20389902">
              <a:off x="1878464" y="4046343"/>
              <a:ext cx="212259" cy="227661"/>
            </a:xfrm>
            <a:prstGeom prst="ellipse">
              <a:avLst/>
            </a:prstGeom>
            <a:solidFill>
              <a:srgbClr val="73A2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F778ECF4-E3AF-FF41-B4B2-1D280E7A9E67}"/>
                </a:ext>
              </a:extLst>
            </p:cNvPr>
            <p:cNvSpPr/>
            <p:nvPr/>
          </p:nvSpPr>
          <p:spPr>
            <a:xfrm>
              <a:off x="2725848" y="1366048"/>
              <a:ext cx="628912" cy="542503"/>
            </a:xfrm>
            <a:prstGeom prst="ellipse">
              <a:avLst/>
            </a:prstGeom>
            <a:solidFill>
              <a:srgbClr val="F7D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sp>
          <p:nvSpPr>
            <p:cNvPr id="53" name="TextBox 52">
              <a:extLst>
                <a:ext uri="{FF2B5EF4-FFF2-40B4-BE49-F238E27FC236}">
                  <a16:creationId xmlns:a16="http://schemas.microsoft.com/office/drawing/2014/main" id="{F6DC8CD9-44F8-074F-B4E8-DF56522DB69D}"/>
                </a:ext>
              </a:extLst>
            </p:cNvPr>
            <p:cNvSpPr txBox="1"/>
            <p:nvPr/>
          </p:nvSpPr>
          <p:spPr>
            <a:xfrm>
              <a:off x="2700793" y="1455951"/>
              <a:ext cx="679022" cy="338554"/>
            </a:xfrm>
            <a:prstGeom prst="rect">
              <a:avLst/>
            </a:prstGeom>
            <a:noFill/>
          </p:spPr>
          <p:txBody>
            <a:bodyPr wrap="square" rtlCol="0">
              <a:spAutoFit/>
            </a:bodyPr>
            <a:lstStyle/>
            <a:p>
              <a:pPr algn="ctr"/>
              <a:r>
                <a:rPr lang="en-US" sz="1600" b="1" dirty="0">
                  <a:solidFill>
                    <a:sysClr val="windowText" lastClr="000000"/>
                  </a:solidFill>
                  <a:latin typeface="Arial" panose="020B0604020202020204" pitchFamily="34" charset="0"/>
                  <a:cs typeface="Arial" panose="020B0604020202020204" pitchFamily="34" charset="0"/>
                </a:rPr>
                <a:t>TIR1</a:t>
              </a:r>
            </a:p>
          </p:txBody>
        </p:sp>
        <p:sp>
          <p:nvSpPr>
            <p:cNvPr id="54" name="Oval 53">
              <a:extLst>
                <a:ext uri="{FF2B5EF4-FFF2-40B4-BE49-F238E27FC236}">
                  <a16:creationId xmlns:a16="http://schemas.microsoft.com/office/drawing/2014/main" id="{52018908-5303-1B4F-85C6-64577966978C}"/>
                </a:ext>
              </a:extLst>
            </p:cNvPr>
            <p:cNvSpPr/>
            <p:nvPr/>
          </p:nvSpPr>
          <p:spPr>
            <a:xfrm>
              <a:off x="2411392" y="3296322"/>
              <a:ext cx="628912" cy="542503"/>
            </a:xfrm>
            <a:prstGeom prst="ellipse">
              <a:avLst/>
            </a:prstGeom>
            <a:solidFill>
              <a:srgbClr val="F7D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E20991B5-3928-2044-9712-DFCB0850718B}"/>
                </a:ext>
              </a:extLst>
            </p:cNvPr>
            <p:cNvSpPr txBox="1"/>
            <p:nvPr/>
          </p:nvSpPr>
          <p:spPr>
            <a:xfrm>
              <a:off x="2377193" y="3413657"/>
              <a:ext cx="679022" cy="338554"/>
            </a:xfrm>
            <a:prstGeom prst="rect">
              <a:avLst/>
            </a:prstGeom>
            <a:noFill/>
          </p:spPr>
          <p:txBody>
            <a:bodyPr wrap="square" rtlCol="0">
              <a:spAutoFit/>
            </a:bodyPr>
            <a:lstStyle/>
            <a:p>
              <a:pPr algn="ctr"/>
              <a:r>
                <a:rPr lang="en-US" sz="1600" b="1" dirty="0">
                  <a:solidFill>
                    <a:sysClr val="windowText" lastClr="000000"/>
                  </a:solidFill>
                  <a:latin typeface="Arial" panose="020B0604020202020204" pitchFamily="34" charset="0"/>
                  <a:cs typeface="Arial" panose="020B0604020202020204" pitchFamily="34" charset="0"/>
                </a:rPr>
                <a:t>TIR1</a:t>
              </a:r>
            </a:p>
          </p:txBody>
        </p:sp>
        <p:sp>
          <p:nvSpPr>
            <p:cNvPr id="56" name="Rectangle 55">
              <a:extLst>
                <a:ext uri="{FF2B5EF4-FFF2-40B4-BE49-F238E27FC236}">
                  <a16:creationId xmlns:a16="http://schemas.microsoft.com/office/drawing/2014/main" id="{F5FE8AE9-4446-E042-970E-DB8954025B4C}"/>
                </a:ext>
              </a:extLst>
            </p:cNvPr>
            <p:cNvSpPr/>
            <p:nvPr/>
          </p:nvSpPr>
          <p:spPr>
            <a:xfrm>
              <a:off x="1845725" y="5713417"/>
              <a:ext cx="1194579" cy="403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2BD70F69-C87B-9446-932F-552E1B264B98}"/>
                </a:ext>
              </a:extLst>
            </p:cNvPr>
            <p:cNvSpPr/>
            <p:nvPr/>
          </p:nvSpPr>
          <p:spPr>
            <a:xfrm>
              <a:off x="1845725" y="5259441"/>
              <a:ext cx="1825740" cy="568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Degradation in proteasome</a:t>
              </a:r>
            </a:p>
          </p:txBody>
        </p:sp>
        <p:sp>
          <p:nvSpPr>
            <p:cNvPr id="58" name="Rectangle 57">
              <a:extLst>
                <a:ext uri="{FF2B5EF4-FFF2-40B4-BE49-F238E27FC236}">
                  <a16:creationId xmlns:a16="http://schemas.microsoft.com/office/drawing/2014/main" id="{179EC284-3112-F44A-A895-0C0635D77F6F}"/>
                </a:ext>
              </a:extLst>
            </p:cNvPr>
            <p:cNvSpPr/>
            <p:nvPr/>
          </p:nvSpPr>
          <p:spPr>
            <a:xfrm>
              <a:off x="2095016" y="3924884"/>
              <a:ext cx="445995" cy="142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F4B9B5B-5DAC-2D4B-BC75-B4D1755427E7}"/>
                </a:ext>
              </a:extLst>
            </p:cNvPr>
            <p:cNvSpPr/>
            <p:nvPr/>
          </p:nvSpPr>
          <p:spPr>
            <a:xfrm>
              <a:off x="2161593" y="3886729"/>
              <a:ext cx="305143" cy="928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25D67FD1-7E4F-E741-8E84-FFF87C98036D}"/>
                </a:ext>
              </a:extLst>
            </p:cNvPr>
            <p:cNvCxnSpPr>
              <a:cxnSpLocks/>
            </p:cNvCxnSpPr>
            <p:nvPr/>
          </p:nvCxnSpPr>
          <p:spPr>
            <a:xfrm flipV="1">
              <a:off x="1948063" y="1543715"/>
              <a:ext cx="86995" cy="1942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22A983ED-35EF-C849-A3C7-67699A2B724B}"/>
                </a:ext>
              </a:extLst>
            </p:cNvPr>
            <p:cNvSpPr/>
            <p:nvPr/>
          </p:nvSpPr>
          <p:spPr>
            <a:xfrm>
              <a:off x="987296" y="1589747"/>
              <a:ext cx="746201" cy="574001"/>
            </a:xfrm>
            <a:prstGeom prst="ellipse">
              <a:avLst/>
            </a:prstGeom>
            <a:solidFill>
              <a:srgbClr val="9BC1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6AB4DACF-6301-6F43-91C1-5AB8A4B05E12}"/>
                </a:ext>
              </a:extLst>
            </p:cNvPr>
            <p:cNvSpPr/>
            <p:nvPr/>
          </p:nvSpPr>
          <p:spPr>
            <a:xfrm>
              <a:off x="1261322" y="3359882"/>
              <a:ext cx="746201" cy="542504"/>
            </a:xfrm>
            <a:prstGeom prst="ellipse">
              <a:avLst/>
            </a:prstGeom>
            <a:solidFill>
              <a:srgbClr val="9BC1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7A9E9500-431F-6F40-9804-C81A233DFF1F}"/>
                </a:ext>
              </a:extLst>
            </p:cNvPr>
            <p:cNvSpPr txBox="1"/>
            <p:nvPr/>
          </p:nvSpPr>
          <p:spPr>
            <a:xfrm>
              <a:off x="2355458" y="4311054"/>
              <a:ext cx="592028" cy="338554"/>
            </a:xfrm>
            <a:prstGeom prst="rect">
              <a:avLst/>
            </a:prstGeom>
            <a:noFill/>
          </p:spPr>
          <p:txBody>
            <a:bodyPr wrap="square" rtlCol="0">
              <a:spAutoFit/>
            </a:bodyPr>
            <a:lstStyle/>
            <a:p>
              <a:pPr algn="ctr"/>
              <a:r>
                <a:rPr lang="en-US" sz="1600" b="1" dirty="0">
                  <a:solidFill>
                    <a:sysClr val="windowText" lastClr="000000"/>
                  </a:solidFill>
                  <a:latin typeface="Arial" panose="020B0604020202020204" pitchFamily="34" charset="0"/>
                  <a:cs typeface="Arial" panose="020B0604020202020204" pitchFamily="34" charset="0"/>
                </a:rPr>
                <a:t>E3</a:t>
              </a:r>
            </a:p>
          </p:txBody>
        </p:sp>
        <p:sp>
          <p:nvSpPr>
            <p:cNvPr id="64" name="TextBox 63">
              <a:extLst>
                <a:ext uri="{FF2B5EF4-FFF2-40B4-BE49-F238E27FC236}">
                  <a16:creationId xmlns:a16="http://schemas.microsoft.com/office/drawing/2014/main" id="{6FCF394C-4283-E443-BF05-28C336772AE5}"/>
                </a:ext>
              </a:extLst>
            </p:cNvPr>
            <p:cNvSpPr txBox="1"/>
            <p:nvPr/>
          </p:nvSpPr>
          <p:spPr>
            <a:xfrm>
              <a:off x="2700793" y="2354228"/>
              <a:ext cx="592028" cy="338554"/>
            </a:xfrm>
            <a:prstGeom prst="rect">
              <a:avLst/>
            </a:prstGeom>
            <a:noFill/>
          </p:spPr>
          <p:txBody>
            <a:bodyPr wrap="square" rtlCol="0">
              <a:spAutoFit/>
            </a:bodyPr>
            <a:lstStyle/>
            <a:p>
              <a:pPr algn="ctr"/>
              <a:r>
                <a:rPr lang="en-US" sz="1600" b="1" dirty="0">
                  <a:solidFill>
                    <a:sysClr val="windowText" lastClr="000000"/>
                  </a:solidFill>
                  <a:latin typeface="Arial" panose="020B0604020202020204" pitchFamily="34" charset="0"/>
                  <a:cs typeface="Arial" panose="020B0604020202020204" pitchFamily="34" charset="0"/>
                </a:rPr>
                <a:t>E3</a:t>
              </a:r>
            </a:p>
          </p:txBody>
        </p:sp>
        <p:pic>
          <p:nvPicPr>
            <p:cNvPr id="65" name="Picture 64">
              <a:extLst>
                <a:ext uri="{FF2B5EF4-FFF2-40B4-BE49-F238E27FC236}">
                  <a16:creationId xmlns:a16="http://schemas.microsoft.com/office/drawing/2014/main" id="{E3B3FB60-6C02-4C4E-A840-375FCBE72036}"/>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3663" b="16017" l="16784" r="19991"/>
                      </a14:imgEffect>
                    </a14:imgLayer>
                  </a14:imgProps>
                </a:ext>
              </a:extLst>
            </a:blip>
            <a:srcRect l="16383" t="13369" r="79608" b="83689"/>
            <a:stretch/>
          </p:blipFill>
          <p:spPr>
            <a:xfrm>
              <a:off x="1192168" y="2841576"/>
              <a:ext cx="548498" cy="266618"/>
            </a:xfrm>
            <a:prstGeom prst="rect">
              <a:avLst/>
            </a:prstGeom>
          </p:spPr>
        </p:pic>
        <p:pic>
          <p:nvPicPr>
            <p:cNvPr id="66" name="Picture 65">
              <a:extLst>
                <a:ext uri="{FF2B5EF4-FFF2-40B4-BE49-F238E27FC236}">
                  <a16:creationId xmlns:a16="http://schemas.microsoft.com/office/drawing/2014/main" id="{AB56C29B-EC6E-7745-B593-B94874B87869}"/>
                </a:ext>
              </a:extLst>
            </p:cNvPr>
            <p:cNvPicPr>
              <a:picLocks noChangeAspect="1"/>
            </p:cNvPicPr>
            <p:nvPr/>
          </p:nvPicPr>
          <p:blipFill>
            <a:blip r:embed="rId6"/>
            <a:stretch>
              <a:fillRect/>
            </a:stretch>
          </p:blipFill>
          <p:spPr>
            <a:xfrm flipV="1">
              <a:off x="1683349" y="2933116"/>
              <a:ext cx="387660" cy="312421"/>
            </a:xfrm>
            <a:prstGeom prst="rect">
              <a:avLst/>
            </a:prstGeom>
          </p:spPr>
        </p:pic>
        <p:sp>
          <p:nvSpPr>
            <p:cNvPr id="67" name="TextBox 66">
              <a:extLst>
                <a:ext uri="{FF2B5EF4-FFF2-40B4-BE49-F238E27FC236}">
                  <a16:creationId xmlns:a16="http://schemas.microsoft.com/office/drawing/2014/main" id="{36B9B2AB-06C2-B141-9ED8-940066A5A741}"/>
                </a:ext>
              </a:extLst>
            </p:cNvPr>
            <p:cNvSpPr txBox="1"/>
            <p:nvPr/>
          </p:nvSpPr>
          <p:spPr>
            <a:xfrm>
              <a:off x="874824" y="2542164"/>
              <a:ext cx="1005017"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 auxin</a:t>
              </a:r>
            </a:p>
          </p:txBody>
        </p:sp>
      </p:grpSp>
      <p:sp>
        <p:nvSpPr>
          <p:cNvPr id="68" name="TextBox 67">
            <a:extLst>
              <a:ext uri="{FF2B5EF4-FFF2-40B4-BE49-F238E27FC236}">
                <a16:creationId xmlns:a16="http://schemas.microsoft.com/office/drawing/2014/main" id="{A3C0A646-7AB4-6641-8BCC-9010CF2F2E29}"/>
              </a:ext>
            </a:extLst>
          </p:cNvPr>
          <p:cNvSpPr txBox="1"/>
          <p:nvPr/>
        </p:nvSpPr>
        <p:spPr>
          <a:xfrm>
            <a:off x="0" y="153140"/>
            <a:ext cx="12192000" cy="1169551"/>
          </a:xfrm>
          <a:prstGeom prst="rect">
            <a:avLst/>
          </a:prstGeom>
          <a:noFill/>
        </p:spPr>
        <p:txBody>
          <a:bodyPr wrap="square" rtlCol="0">
            <a:spAutoFit/>
          </a:bodyPr>
          <a:lstStyle/>
          <a:p>
            <a:pPr algn="ctr">
              <a:spcAft>
                <a:spcPts val="1000"/>
              </a:spcAft>
            </a:pPr>
            <a:r>
              <a:rPr lang="en-US" sz="3500" dirty="0">
                <a:latin typeface="Arial" panose="020B0604020202020204" pitchFamily="34" charset="0"/>
                <a:cs typeface="Arial" panose="020B0604020202020204" pitchFamily="34" charset="0"/>
              </a:rPr>
              <a:t>Generating auxin-inducible degron strains</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for small RNA pathway proteins</a:t>
            </a:r>
          </a:p>
        </p:txBody>
      </p:sp>
    </p:spTree>
    <p:extLst>
      <p:ext uri="{BB962C8B-B14F-4D97-AF65-F5344CB8AC3E}">
        <p14:creationId xmlns:p14="http://schemas.microsoft.com/office/powerpoint/2010/main" val="3077316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68A482-B753-0F45-AC35-44D97A8C857B}"/>
              </a:ext>
            </a:extLst>
          </p:cNvPr>
          <p:cNvSpPr/>
          <p:nvPr/>
        </p:nvSpPr>
        <p:spPr>
          <a:xfrm>
            <a:off x="751603" y="1542884"/>
            <a:ext cx="6670733" cy="959237"/>
          </a:xfrm>
          <a:prstGeom prst="rect">
            <a:avLst/>
          </a:prstGeom>
        </p:spPr>
        <p:txBody>
          <a:bodyPr wrap="square">
            <a:spAutoFit/>
          </a:bodyPr>
          <a:lstStyle/>
          <a:p>
            <a:pPr marL="342900" indent="-342900">
              <a:spcAft>
                <a:spcPts val="1000"/>
              </a:spcAft>
              <a:buFont typeface="Arial" panose="020B0604020202020204" pitchFamily="34" charset="0"/>
              <a:buChar char="•"/>
            </a:pPr>
            <a:r>
              <a:rPr lang="en-US" sz="2400" i="1" dirty="0">
                <a:latin typeface="Arial" panose="020B0604020202020204" pitchFamily="34" charset="0"/>
                <a:cs typeface="Arial" panose="020B0604020202020204" pitchFamily="34" charset="0"/>
              </a:rPr>
              <a:t>prg-1</a:t>
            </a:r>
            <a:r>
              <a:rPr lang="en-US" sz="2400" dirty="0">
                <a:latin typeface="Arial" panose="020B0604020202020204" pitchFamily="34" charset="0"/>
                <a:cs typeface="Arial" panose="020B0604020202020204" pitchFamily="34" charset="0"/>
              </a:rPr>
              <a:t> and </a:t>
            </a:r>
            <a:r>
              <a:rPr lang="en-US" sz="2400" i="1" dirty="0">
                <a:latin typeface="Arial" panose="020B0604020202020204" pitchFamily="34" charset="0"/>
                <a:cs typeface="Arial" panose="020B0604020202020204" pitchFamily="34" charset="0"/>
              </a:rPr>
              <a:t>hrde-1</a:t>
            </a:r>
            <a:r>
              <a:rPr lang="en-US" sz="2400" dirty="0">
                <a:latin typeface="Arial" panose="020B0604020202020204" pitchFamily="34" charset="0"/>
                <a:cs typeface="Arial" panose="020B0604020202020204" pitchFamily="34" charset="0"/>
              </a:rPr>
              <a:t> mutants have low fecundity</a:t>
            </a:r>
            <a:endParaRPr lang="en-US" sz="2400" i="1" dirty="0">
              <a:latin typeface="Arial" panose="020B0604020202020204" pitchFamily="34" charset="0"/>
              <a:cs typeface="Arial" panose="020B0604020202020204" pitchFamily="34" charset="0"/>
            </a:endParaRPr>
          </a:p>
          <a:p>
            <a:pPr marL="342900" indent="-342900">
              <a:spcAft>
                <a:spcPts val="1000"/>
              </a:spcAft>
              <a:buFont typeface="Arial" panose="020B0604020202020204" pitchFamily="34" charset="0"/>
              <a:buChar char="•"/>
            </a:pPr>
            <a:r>
              <a:rPr lang="en-US" sz="2400" dirty="0">
                <a:latin typeface="Arial" panose="020B0604020202020204" pitchFamily="34" charset="0"/>
                <a:cs typeface="Arial" panose="020B0604020202020204" pitchFamily="34" charset="0"/>
              </a:rPr>
              <a:t>Conditional protein depletion</a:t>
            </a:r>
          </a:p>
        </p:txBody>
      </p:sp>
      <p:sp>
        <p:nvSpPr>
          <p:cNvPr id="6" name="Rectangle 5">
            <a:extLst>
              <a:ext uri="{FF2B5EF4-FFF2-40B4-BE49-F238E27FC236}">
                <a16:creationId xmlns:a16="http://schemas.microsoft.com/office/drawing/2014/main" id="{6155DCF1-24BA-5241-B09B-99B59E00A0E6}"/>
              </a:ext>
            </a:extLst>
          </p:cNvPr>
          <p:cNvSpPr/>
          <p:nvPr/>
        </p:nvSpPr>
        <p:spPr>
          <a:xfrm>
            <a:off x="6568172" y="6448725"/>
            <a:ext cx="5563547" cy="338554"/>
          </a:xfrm>
          <a:prstGeom prst="rect">
            <a:avLst/>
          </a:prstGeom>
        </p:spPr>
        <p:txBody>
          <a:bodyPr wrap="square">
            <a:spAutoFit/>
          </a:bodyPr>
          <a:lstStyle/>
          <a:p>
            <a:pPr algn="r">
              <a:spcAft>
                <a:spcPts val="1000"/>
              </a:spcAft>
            </a:pPr>
            <a:r>
              <a:rPr lang="en-US" sz="1600" dirty="0">
                <a:latin typeface="Arial" panose="020B0604020202020204" pitchFamily="34" charset="0"/>
                <a:cs typeface="Arial" panose="020B0604020202020204" pitchFamily="34" charset="0"/>
              </a:rPr>
              <a:t>Adapted from </a:t>
            </a:r>
            <a:r>
              <a:rPr lang="en-US" sz="1600" dirty="0" err="1">
                <a:latin typeface="Arial" panose="020B0604020202020204" pitchFamily="34" charset="0"/>
                <a:cs typeface="Arial" panose="020B0604020202020204" pitchFamily="34" charset="0"/>
              </a:rPr>
              <a:t>Yesbolatova</a:t>
            </a:r>
            <a:r>
              <a:rPr lang="en-US" sz="1600" dirty="0">
                <a:latin typeface="Arial" panose="020B0604020202020204" pitchFamily="34" charset="0"/>
                <a:cs typeface="Arial" panose="020B0604020202020204" pitchFamily="34" charset="0"/>
              </a:rPr>
              <a:t> et al. 2019</a:t>
            </a:r>
          </a:p>
        </p:txBody>
      </p:sp>
      <p:sp>
        <p:nvSpPr>
          <p:cNvPr id="69" name="Rectangle 68">
            <a:extLst>
              <a:ext uri="{FF2B5EF4-FFF2-40B4-BE49-F238E27FC236}">
                <a16:creationId xmlns:a16="http://schemas.microsoft.com/office/drawing/2014/main" id="{E8C3EEEC-FF35-5B45-8659-94CD68C8A9F3}"/>
              </a:ext>
            </a:extLst>
          </p:cNvPr>
          <p:cNvSpPr/>
          <p:nvPr/>
        </p:nvSpPr>
        <p:spPr>
          <a:xfrm>
            <a:off x="749218" y="3057230"/>
            <a:ext cx="6932141" cy="2949525"/>
          </a:xfrm>
          <a:prstGeom prst="rect">
            <a:avLst/>
          </a:prstGeom>
        </p:spPr>
        <p:txBody>
          <a:bodyPr wrap="square">
            <a:spAutoFit/>
          </a:bodyPr>
          <a:lstStyle/>
          <a:p>
            <a:pPr marL="342900" indent="-342900">
              <a:spcAft>
                <a:spcPts val="1000"/>
              </a:spcAft>
              <a:buFont typeface="Arial" panose="020B0604020202020204" pitchFamily="34" charset="0"/>
              <a:buChar char="•"/>
            </a:pPr>
            <a:r>
              <a:rPr lang="en-US" sz="2400" dirty="0">
                <a:latin typeface="Arial" panose="020B0604020202020204" pitchFamily="34" charset="0"/>
                <a:cs typeface="Arial" panose="020B0604020202020204" pitchFamily="34" charset="0"/>
              </a:rPr>
              <a:t>CRISPR insert AID tag into </a:t>
            </a:r>
            <a:r>
              <a:rPr lang="en-US" sz="2400" i="1" dirty="0">
                <a:latin typeface="Arial" panose="020B0604020202020204" pitchFamily="34" charset="0"/>
                <a:cs typeface="Arial" panose="020B0604020202020204" pitchFamily="34" charset="0"/>
              </a:rPr>
              <a:t>prg-1</a:t>
            </a:r>
            <a:r>
              <a:rPr lang="en-US" sz="2400" dirty="0">
                <a:latin typeface="Arial" panose="020B0604020202020204" pitchFamily="34" charset="0"/>
                <a:cs typeface="Arial" panose="020B0604020202020204" pitchFamily="34" charset="0"/>
              </a:rPr>
              <a:t> sequence</a:t>
            </a:r>
          </a:p>
          <a:p>
            <a:pPr marL="342900" indent="-342900">
              <a:spcAft>
                <a:spcPts val="1000"/>
              </a:spcAft>
              <a:buFont typeface="Arial" panose="020B0604020202020204" pitchFamily="34" charset="0"/>
              <a:buChar char="•"/>
            </a:pPr>
            <a:r>
              <a:rPr lang="en-US" sz="2400" dirty="0">
                <a:latin typeface="Arial" panose="020B0604020202020204" pitchFamily="34" charset="0"/>
                <a:cs typeface="Arial" panose="020B0604020202020204" pitchFamily="34" charset="0"/>
              </a:rPr>
              <a:t>AID-tagged </a:t>
            </a:r>
            <a:r>
              <a:rPr lang="en-US" sz="2400" i="1" dirty="0">
                <a:latin typeface="Arial" panose="020B0604020202020204" pitchFamily="34" charset="0"/>
                <a:cs typeface="Arial" panose="020B0604020202020204" pitchFamily="34" charset="0"/>
              </a:rPr>
              <a:t>hrde-1</a:t>
            </a:r>
            <a:r>
              <a:rPr lang="en-US" sz="2400" dirty="0">
                <a:latin typeface="Arial" panose="020B0604020202020204" pitchFamily="34" charset="0"/>
                <a:cs typeface="Arial" panose="020B0604020202020204" pitchFamily="34" charset="0"/>
              </a:rPr>
              <a:t> from John Kim lab</a:t>
            </a:r>
          </a:p>
          <a:p>
            <a:pPr lvl="3">
              <a:spcAft>
                <a:spcPts val="1000"/>
              </a:spcAft>
            </a:pPr>
            <a:r>
              <a:rPr lang="en-US" sz="2400" dirty="0">
                <a:latin typeface="Arial" panose="020B0604020202020204" pitchFamily="34" charset="0"/>
                <a:cs typeface="Arial" panose="020B0604020202020204" pitchFamily="34" charset="0"/>
              </a:rPr>
              <a:t>AID::</a:t>
            </a:r>
            <a:r>
              <a:rPr lang="en-US" sz="2400" i="1" dirty="0">
                <a:latin typeface="Arial" panose="020B0604020202020204" pitchFamily="34" charset="0"/>
                <a:cs typeface="Arial" panose="020B0604020202020204" pitchFamily="34" charset="0"/>
              </a:rPr>
              <a:t>prg-1</a:t>
            </a:r>
            <a:r>
              <a:rPr lang="en-US" sz="2400" dirty="0">
                <a:latin typeface="Arial" panose="020B0604020202020204" pitchFamily="34" charset="0"/>
                <a:cs typeface="Arial" panose="020B0604020202020204" pitchFamily="34" charset="0"/>
              </a:rPr>
              <a:t>	global</a:t>
            </a:r>
          </a:p>
          <a:p>
            <a:pPr lvl="3">
              <a:spcAft>
                <a:spcPts val="1000"/>
              </a:spcAft>
            </a:pPr>
            <a:r>
              <a:rPr lang="en-US" sz="2400" dirty="0">
                <a:latin typeface="Arial" panose="020B0604020202020204" pitchFamily="34" charset="0"/>
                <a:cs typeface="Arial" panose="020B0604020202020204" pitchFamily="34" charset="0"/>
              </a:rPr>
              <a:t>AID::</a:t>
            </a:r>
            <a:r>
              <a:rPr lang="en-US" sz="2400" i="1" dirty="0">
                <a:latin typeface="Arial" panose="020B0604020202020204" pitchFamily="34" charset="0"/>
                <a:cs typeface="Arial" panose="020B0604020202020204" pitchFamily="34" charset="0"/>
              </a:rPr>
              <a:t>prg-1	</a:t>
            </a:r>
            <a:r>
              <a:rPr lang="en-US" sz="2400" dirty="0">
                <a:latin typeface="Arial" panose="020B0604020202020204" pitchFamily="34" charset="0"/>
                <a:cs typeface="Arial" panose="020B0604020202020204" pitchFamily="34" charset="0"/>
              </a:rPr>
              <a:t>germline</a:t>
            </a:r>
          </a:p>
          <a:p>
            <a:pPr lvl="3">
              <a:spcAft>
                <a:spcPts val="1000"/>
              </a:spcAft>
            </a:pPr>
            <a:r>
              <a:rPr lang="en-US" sz="2400" dirty="0">
                <a:latin typeface="Arial" panose="020B0604020202020204" pitchFamily="34" charset="0"/>
                <a:cs typeface="Arial" panose="020B0604020202020204" pitchFamily="34" charset="0"/>
              </a:rPr>
              <a:t>AID::</a:t>
            </a:r>
            <a:r>
              <a:rPr lang="en-US" sz="2400" i="1" dirty="0">
                <a:latin typeface="Arial" panose="020B0604020202020204" pitchFamily="34" charset="0"/>
                <a:cs typeface="Arial" panose="020B0604020202020204" pitchFamily="34" charset="0"/>
              </a:rPr>
              <a:t>hrde-1</a:t>
            </a:r>
            <a:r>
              <a:rPr lang="en-US" sz="2400" dirty="0">
                <a:latin typeface="Arial" panose="020B0604020202020204" pitchFamily="34" charset="0"/>
                <a:cs typeface="Arial" panose="020B0604020202020204" pitchFamily="34" charset="0"/>
              </a:rPr>
              <a:t>	global</a:t>
            </a:r>
          </a:p>
          <a:p>
            <a:pPr lvl="3">
              <a:spcAft>
                <a:spcPts val="1000"/>
              </a:spcAft>
            </a:pPr>
            <a:r>
              <a:rPr lang="en-US" sz="2400" dirty="0">
                <a:latin typeface="Arial" panose="020B0604020202020204" pitchFamily="34" charset="0"/>
                <a:cs typeface="Arial" panose="020B0604020202020204" pitchFamily="34" charset="0"/>
              </a:rPr>
              <a:t>AID::</a:t>
            </a:r>
            <a:r>
              <a:rPr lang="en-US" sz="2400" i="1" dirty="0">
                <a:latin typeface="Arial" panose="020B0604020202020204" pitchFamily="34" charset="0"/>
                <a:cs typeface="Arial" panose="020B0604020202020204" pitchFamily="34" charset="0"/>
              </a:rPr>
              <a:t>hrde-1</a:t>
            </a:r>
            <a:r>
              <a:rPr lang="en-US" sz="2400" dirty="0">
                <a:latin typeface="Arial" panose="020B0604020202020204" pitchFamily="34" charset="0"/>
                <a:cs typeface="Arial" panose="020B0604020202020204" pitchFamily="34" charset="0"/>
              </a:rPr>
              <a:t>	germline</a:t>
            </a:r>
          </a:p>
        </p:txBody>
      </p:sp>
      <p:grpSp>
        <p:nvGrpSpPr>
          <p:cNvPr id="70" name="Group 69">
            <a:extLst>
              <a:ext uri="{FF2B5EF4-FFF2-40B4-BE49-F238E27FC236}">
                <a16:creationId xmlns:a16="http://schemas.microsoft.com/office/drawing/2014/main" id="{857F94DA-C052-CB4B-84D5-EE19DCD59E32}"/>
              </a:ext>
            </a:extLst>
          </p:cNvPr>
          <p:cNvGrpSpPr/>
          <p:nvPr/>
        </p:nvGrpSpPr>
        <p:grpSpPr>
          <a:xfrm>
            <a:off x="8292161" y="1056459"/>
            <a:ext cx="3270593" cy="5234192"/>
            <a:chOff x="485861" y="1203767"/>
            <a:chExt cx="3270593" cy="5234192"/>
          </a:xfrm>
        </p:grpSpPr>
        <p:pic>
          <p:nvPicPr>
            <p:cNvPr id="71" name="Picture 70">
              <a:extLst>
                <a:ext uri="{FF2B5EF4-FFF2-40B4-BE49-F238E27FC236}">
                  <a16:creationId xmlns:a16="http://schemas.microsoft.com/office/drawing/2014/main" id="{C4D1D504-A248-CA48-BF94-E3420A1E1EDC}"/>
                </a:ext>
              </a:extLst>
            </p:cNvPr>
            <p:cNvPicPr>
              <a:picLocks noChangeAspect="1"/>
            </p:cNvPicPr>
            <p:nvPr/>
          </p:nvPicPr>
          <p:blipFill rotWithShape="1">
            <a:blip r:embed="rId3"/>
            <a:srcRect t="12011" r="62913"/>
            <a:stretch/>
          </p:blipFill>
          <p:spPr>
            <a:xfrm>
              <a:off x="485861" y="1297459"/>
              <a:ext cx="3270593" cy="5140500"/>
            </a:xfrm>
            <a:prstGeom prst="rect">
              <a:avLst/>
            </a:prstGeom>
          </p:spPr>
        </p:pic>
        <p:sp>
          <p:nvSpPr>
            <p:cNvPr id="72" name="Rectangle 71">
              <a:extLst>
                <a:ext uri="{FF2B5EF4-FFF2-40B4-BE49-F238E27FC236}">
                  <a16:creationId xmlns:a16="http://schemas.microsoft.com/office/drawing/2014/main" id="{8404DC5F-90FF-5546-8C30-F311A561C5F4}"/>
                </a:ext>
              </a:extLst>
            </p:cNvPr>
            <p:cNvSpPr/>
            <p:nvPr/>
          </p:nvSpPr>
          <p:spPr>
            <a:xfrm>
              <a:off x="1323737" y="1203767"/>
              <a:ext cx="1359244" cy="180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072281B7-ADE6-5F44-9A9E-EEF73651D19D}"/>
                </a:ext>
              </a:extLst>
            </p:cNvPr>
            <p:cNvSpPr/>
            <p:nvPr/>
          </p:nvSpPr>
          <p:spPr>
            <a:xfrm>
              <a:off x="2003359" y="1387553"/>
              <a:ext cx="242130" cy="180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542C33E1-92DC-D042-8B25-4B00A4B6CFB3}"/>
                </a:ext>
              </a:extLst>
            </p:cNvPr>
            <p:cNvSpPr/>
            <p:nvPr/>
          </p:nvSpPr>
          <p:spPr>
            <a:xfrm>
              <a:off x="1741869" y="1609986"/>
              <a:ext cx="356833" cy="150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5E81F284-5CE3-574B-A5D2-B1EFCDEE117A}"/>
                </a:ext>
              </a:extLst>
            </p:cNvPr>
            <p:cNvSpPr txBox="1"/>
            <p:nvPr/>
          </p:nvSpPr>
          <p:spPr>
            <a:xfrm>
              <a:off x="1532549" y="1212091"/>
              <a:ext cx="1005017"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AID tag</a:t>
              </a:r>
            </a:p>
          </p:txBody>
        </p:sp>
        <p:sp>
          <p:nvSpPr>
            <p:cNvPr id="76" name="Oval 75">
              <a:extLst>
                <a:ext uri="{FF2B5EF4-FFF2-40B4-BE49-F238E27FC236}">
                  <a16:creationId xmlns:a16="http://schemas.microsoft.com/office/drawing/2014/main" id="{4FC3E02C-E7AA-1743-9B0A-E179C853D4D1}"/>
                </a:ext>
              </a:extLst>
            </p:cNvPr>
            <p:cNvSpPr/>
            <p:nvPr/>
          </p:nvSpPr>
          <p:spPr>
            <a:xfrm rot="20389902">
              <a:off x="2521679" y="2318218"/>
              <a:ext cx="932185" cy="420861"/>
            </a:xfrm>
            <a:prstGeom prst="ellipse">
              <a:avLst/>
            </a:prstGeom>
            <a:solidFill>
              <a:srgbClr val="B39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1CC62EB9-A2E1-7A4F-BA61-9677FF631167}"/>
                </a:ext>
              </a:extLst>
            </p:cNvPr>
            <p:cNvSpPr/>
            <p:nvPr/>
          </p:nvSpPr>
          <p:spPr>
            <a:xfrm rot="20389902">
              <a:off x="2216888" y="4241754"/>
              <a:ext cx="932185" cy="420861"/>
            </a:xfrm>
            <a:prstGeom prst="ellipse">
              <a:avLst/>
            </a:prstGeom>
            <a:solidFill>
              <a:srgbClr val="B39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E56C2F72-E619-BF47-A276-48E86F37CB8F}"/>
                </a:ext>
              </a:extLst>
            </p:cNvPr>
            <p:cNvSpPr/>
            <p:nvPr/>
          </p:nvSpPr>
          <p:spPr>
            <a:xfrm rot="20389902">
              <a:off x="3099906" y="1878658"/>
              <a:ext cx="349869" cy="341023"/>
            </a:xfrm>
            <a:prstGeom prst="ellipse">
              <a:avLst/>
            </a:prstGeom>
            <a:solidFill>
              <a:srgbClr val="BAAC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2A5375DB-7B65-7B45-ABF4-787854AE739F}"/>
                </a:ext>
              </a:extLst>
            </p:cNvPr>
            <p:cNvSpPr/>
            <p:nvPr/>
          </p:nvSpPr>
          <p:spPr>
            <a:xfrm rot="20389902">
              <a:off x="2786877" y="3809697"/>
              <a:ext cx="349869" cy="341023"/>
            </a:xfrm>
            <a:prstGeom prst="ellipse">
              <a:avLst/>
            </a:prstGeom>
            <a:solidFill>
              <a:srgbClr val="BAAC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61B02AB-D783-524C-A7B9-5AEFB01DBE0B}"/>
                </a:ext>
              </a:extLst>
            </p:cNvPr>
            <p:cNvSpPr/>
            <p:nvPr/>
          </p:nvSpPr>
          <p:spPr>
            <a:xfrm rot="20389902">
              <a:off x="2302043" y="2324875"/>
              <a:ext cx="238665" cy="235255"/>
            </a:xfrm>
            <a:prstGeom prst="ellipse">
              <a:avLst/>
            </a:prstGeom>
            <a:solidFill>
              <a:srgbClr val="D0A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045D59-F8FA-BA4C-990F-3EDC5A0F5936}"/>
                </a:ext>
              </a:extLst>
            </p:cNvPr>
            <p:cNvSpPr/>
            <p:nvPr/>
          </p:nvSpPr>
          <p:spPr>
            <a:xfrm rot="239816">
              <a:off x="2379037" y="2349346"/>
              <a:ext cx="186929" cy="171756"/>
            </a:xfrm>
            <a:prstGeom prst="ellipse">
              <a:avLst/>
            </a:prstGeom>
            <a:solidFill>
              <a:srgbClr val="D0A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3F702D97-4471-C148-A16F-19008E7C1318}"/>
                </a:ext>
              </a:extLst>
            </p:cNvPr>
            <p:cNvSpPr/>
            <p:nvPr/>
          </p:nvSpPr>
          <p:spPr>
            <a:xfrm rot="20389902">
              <a:off x="1981302" y="4250253"/>
              <a:ext cx="238665" cy="235255"/>
            </a:xfrm>
            <a:prstGeom prst="ellipse">
              <a:avLst/>
            </a:prstGeom>
            <a:solidFill>
              <a:srgbClr val="D0A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2A3F80BD-D7C3-374D-A228-4652D57FD06A}"/>
                </a:ext>
              </a:extLst>
            </p:cNvPr>
            <p:cNvSpPr/>
            <p:nvPr/>
          </p:nvSpPr>
          <p:spPr>
            <a:xfrm rot="239816">
              <a:off x="2058296" y="4274724"/>
              <a:ext cx="186929" cy="171756"/>
            </a:xfrm>
            <a:prstGeom prst="ellipse">
              <a:avLst/>
            </a:prstGeom>
            <a:solidFill>
              <a:srgbClr val="D0A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FD5EFA68-12E9-9745-B6D3-BFD9770CE18B}"/>
                </a:ext>
              </a:extLst>
            </p:cNvPr>
            <p:cNvSpPr/>
            <p:nvPr/>
          </p:nvSpPr>
          <p:spPr>
            <a:xfrm rot="20389902">
              <a:off x="1878464" y="4046343"/>
              <a:ext cx="212259" cy="227661"/>
            </a:xfrm>
            <a:prstGeom prst="ellipse">
              <a:avLst/>
            </a:prstGeom>
            <a:solidFill>
              <a:srgbClr val="73A2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31DAF88A-DE4F-E246-B299-CD6E85CFC873}"/>
                </a:ext>
              </a:extLst>
            </p:cNvPr>
            <p:cNvSpPr/>
            <p:nvPr/>
          </p:nvSpPr>
          <p:spPr>
            <a:xfrm>
              <a:off x="2725848" y="1366048"/>
              <a:ext cx="628912" cy="542503"/>
            </a:xfrm>
            <a:prstGeom prst="ellipse">
              <a:avLst/>
            </a:prstGeom>
            <a:solidFill>
              <a:srgbClr val="F7D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sp>
          <p:nvSpPr>
            <p:cNvPr id="86" name="TextBox 85">
              <a:extLst>
                <a:ext uri="{FF2B5EF4-FFF2-40B4-BE49-F238E27FC236}">
                  <a16:creationId xmlns:a16="http://schemas.microsoft.com/office/drawing/2014/main" id="{11DF5CB9-A654-8B43-AB78-62B5EE6341F6}"/>
                </a:ext>
              </a:extLst>
            </p:cNvPr>
            <p:cNvSpPr txBox="1"/>
            <p:nvPr/>
          </p:nvSpPr>
          <p:spPr>
            <a:xfrm>
              <a:off x="2700793" y="1455951"/>
              <a:ext cx="679022" cy="338554"/>
            </a:xfrm>
            <a:prstGeom prst="rect">
              <a:avLst/>
            </a:prstGeom>
            <a:noFill/>
          </p:spPr>
          <p:txBody>
            <a:bodyPr wrap="square" rtlCol="0">
              <a:spAutoFit/>
            </a:bodyPr>
            <a:lstStyle/>
            <a:p>
              <a:pPr algn="ctr"/>
              <a:r>
                <a:rPr lang="en-US" sz="1600" b="1" dirty="0">
                  <a:solidFill>
                    <a:sysClr val="windowText" lastClr="000000"/>
                  </a:solidFill>
                  <a:latin typeface="Arial" panose="020B0604020202020204" pitchFamily="34" charset="0"/>
                  <a:cs typeface="Arial" panose="020B0604020202020204" pitchFamily="34" charset="0"/>
                </a:rPr>
                <a:t>TIR1</a:t>
              </a:r>
            </a:p>
          </p:txBody>
        </p:sp>
        <p:sp>
          <p:nvSpPr>
            <p:cNvPr id="87" name="Oval 86">
              <a:extLst>
                <a:ext uri="{FF2B5EF4-FFF2-40B4-BE49-F238E27FC236}">
                  <a16:creationId xmlns:a16="http://schemas.microsoft.com/office/drawing/2014/main" id="{CAF8F95D-CB3C-3C4B-93DD-A12E2C7F2005}"/>
                </a:ext>
              </a:extLst>
            </p:cNvPr>
            <p:cNvSpPr/>
            <p:nvPr/>
          </p:nvSpPr>
          <p:spPr>
            <a:xfrm>
              <a:off x="2411392" y="3296322"/>
              <a:ext cx="628912" cy="542503"/>
            </a:xfrm>
            <a:prstGeom prst="ellipse">
              <a:avLst/>
            </a:prstGeom>
            <a:solidFill>
              <a:srgbClr val="F7D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sp>
          <p:nvSpPr>
            <p:cNvPr id="88" name="TextBox 87">
              <a:extLst>
                <a:ext uri="{FF2B5EF4-FFF2-40B4-BE49-F238E27FC236}">
                  <a16:creationId xmlns:a16="http://schemas.microsoft.com/office/drawing/2014/main" id="{5E285610-9072-5142-9270-58FC0675BA20}"/>
                </a:ext>
              </a:extLst>
            </p:cNvPr>
            <p:cNvSpPr txBox="1"/>
            <p:nvPr/>
          </p:nvSpPr>
          <p:spPr>
            <a:xfrm>
              <a:off x="2377193" y="3413657"/>
              <a:ext cx="679022" cy="338554"/>
            </a:xfrm>
            <a:prstGeom prst="rect">
              <a:avLst/>
            </a:prstGeom>
            <a:noFill/>
          </p:spPr>
          <p:txBody>
            <a:bodyPr wrap="square" rtlCol="0">
              <a:spAutoFit/>
            </a:bodyPr>
            <a:lstStyle/>
            <a:p>
              <a:pPr algn="ctr"/>
              <a:r>
                <a:rPr lang="en-US" sz="1600" b="1" dirty="0">
                  <a:solidFill>
                    <a:sysClr val="windowText" lastClr="000000"/>
                  </a:solidFill>
                  <a:latin typeface="Arial" panose="020B0604020202020204" pitchFamily="34" charset="0"/>
                  <a:cs typeface="Arial" panose="020B0604020202020204" pitchFamily="34" charset="0"/>
                </a:rPr>
                <a:t>TIR1</a:t>
              </a:r>
            </a:p>
          </p:txBody>
        </p:sp>
        <p:sp>
          <p:nvSpPr>
            <p:cNvPr id="89" name="Rectangle 88">
              <a:extLst>
                <a:ext uri="{FF2B5EF4-FFF2-40B4-BE49-F238E27FC236}">
                  <a16:creationId xmlns:a16="http://schemas.microsoft.com/office/drawing/2014/main" id="{BDAAE526-B32B-8D48-B665-EEAF7F4ABC15}"/>
                </a:ext>
              </a:extLst>
            </p:cNvPr>
            <p:cNvSpPr/>
            <p:nvPr/>
          </p:nvSpPr>
          <p:spPr>
            <a:xfrm>
              <a:off x="1845725" y="5713417"/>
              <a:ext cx="1194579" cy="403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7737D648-CA07-864B-B022-079DA3575888}"/>
                </a:ext>
              </a:extLst>
            </p:cNvPr>
            <p:cNvSpPr/>
            <p:nvPr/>
          </p:nvSpPr>
          <p:spPr>
            <a:xfrm>
              <a:off x="1845725" y="5259441"/>
              <a:ext cx="1825740" cy="568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Degradation in proteasome</a:t>
              </a:r>
            </a:p>
          </p:txBody>
        </p:sp>
        <p:sp>
          <p:nvSpPr>
            <p:cNvPr id="91" name="Rectangle 90">
              <a:extLst>
                <a:ext uri="{FF2B5EF4-FFF2-40B4-BE49-F238E27FC236}">
                  <a16:creationId xmlns:a16="http://schemas.microsoft.com/office/drawing/2014/main" id="{8AACD2E5-D550-DB47-87F9-55D98863CE88}"/>
                </a:ext>
              </a:extLst>
            </p:cNvPr>
            <p:cNvSpPr/>
            <p:nvPr/>
          </p:nvSpPr>
          <p:spPr>
            <a:xfrm>
              <a:off x="2095016" y="3924884"/>
              <a:ext cx="445995" cy="142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DEA64BD6-BF68-7149-AEFB-DC9473B80DEB}"/>
                </a:ext>
              </a:extLst>
            </p:cNvPr>
            <p:cNvSpPr/>
            <p:nvPr/>
          </p:nvSpPr>
          <p:spPr>
            <a:xfrm>
              <a:off x="2161593" y="3886729"/>
              <a:ext cx="305143" cy="928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C5E5E4D7-7233-2646-BFFB-0F19FDAF0DBB}"/>
                </a:ext>
              </a:extLst>
            </p:cNvPr>
            <p:cNvCxnSpPr>
              <a:cxnSpLocks/>
            </p:cNvCxnSpPr>
            <p:nvPr/>
          </p:nvCxnSpPr>
          <p:spPr>
            <a:xfrm flipV="1">
              <a:off x="1948063" y="1543715"/>
              <a:ext cx="86995" cy="1942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75CFB1A5-EF5A-3947-8486-F8F4B633137E}"/>
                </a:ext>
              </a:extLst>
            </p:cNvPr>
            <p:cNvSpPr/>
            <p:nvPr/>
          </p:nvSpPr>
          <p:spPr>
            <a:xfrm>
              <a:off x="987296" y="1589747"/>
              <a:ext cx="746201" cy="574001"/>
            </a:xfrm>
            <a:prstGeom prst="ellipse">
              <a:avLst/>
            </a:prstGeom>
            <a:solidFill>
              <a:srgbClr val="9BC1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9C6CEE55-B9B2-2444-B312-FC8E2AE47EFC}"/>
                </a:ext>
              </a:extLst>
            </p:cNvPr>
            <p:cNvSpPr/>
            <p:nvPr/>
          </p:nvSpPr>
          <p:spPr>
            <a:xfrm>
              <a:off x="1261322" y="3359882"/>
              <a:ext cx="746201" cy="542504"/>
            </a:xfrm>
            <a:prstGeom prst="ellipse">
              <a:avLst/>
            </a:prstGeom>
            <a:solidFill>
              <a:srgbClr val="9BC1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93EE6FEC-8350-3F46-9CAF-87DCC2B0E773}"/>
                </a:ext>
              </a:extLst>
            </p:cNvPr>
            <p:cNvSpPr txBox="1"/>
            <p:nvPr/>
          </p:nvSpPr>
          <p:spPr>
            <a:xfrm>
              <a:off x="2355458" y="4311054"/>
              <a:ext cx="592028" cy="338554"/>
            </a:xfrm>
            <a:prstGeom prst="rect">
              <a:avLst/>
            </a:prstGeom>
            <a:noFill/>
          </p:spPr>
          <p:txBody>
            <a:bodyPr wrap="square" rtlCol="0">
              <a:spAutoFit/>
            </a:bodyPr>
            <a:lstStyle/>
            <a:p>
              <a:pPr algn="ctr"/>
              <a:r>
                <a:rPr lang="en-US" sz="1600" b="1" dirty="0">
                  <a:solidFill>
                    <a:sysClr val="windowText" lastClr="000000"/>
                  </a:solidFill>
                  <a:latin typeface="Arial" panose="020B0604020202020204" pitchFamily="34" charset="0"/>
                  <a:cs typeface="Arial" panose="020B0604020202020204" pitchFamily="34" charset="0"/>
                </a:rPr>
                <a:t>E3</a:t>
              </a:r>
            </a:p>
          </p:txBody>
        </p:sp>
        <p:sp>
          <p:nvSpPr>
            <p:cNvPr id="97" name="TextBox 96">
              <a:extLst>
                <a:ext uri="{FF2B5EF4-FFF2-40B4-BE49-F238E27FC236}">
                  <a16:creationId xmlns:a16="http://schemas.microsoft.com/office/drawing/2014/main" id="{07CAB141-EBDA-804B-9B0D-3E276439B7B5}"/>
                </a:ext>
              </a:extLst>
            </p:cNvPr>
            <p:cNvSpPr txBox="1"/>
            <p:nvPr/>
          </p:nvSpPr>
          <p:spPr>
            <a:xfrm>
              <a:off x="2700793" y="2354228"/>
              <a:ext cx="592028" cy="338554"/>
            </a:xfrm>
            <a:prstGeom prst="rect">
              <a:avLst/>
            </a:prstGeom>
            <a:noFill/>
          </p:spPr>
          <p:txBody>
            <a:bodyPr wrap="square" rtlCol="0">
              <a:spAutoFit/>
            </a:bodyPr>
            <a:lstStyle/>
            <a:p>
              <a:pPr algn="ctr"/>
              <a:r>
                <a:rPr lang="en-US" sz="1600" b="1" dirty="0">
                  <a:solidFill>
                    <a:sysClr val="windowText" lastClr="000000"/>
                  </a:solidFill>
                  <a:latin typeface="Arial" panose="020B0604020202020204" pitchFamily="34" charset="0"/>
                  <a:cs typeface="Arial" panose="020B0604020202020204" pitchFamily="34" charset="0"/>
                </a:rPr>
                <a:t>E3</a:t>
              </a:r>
            </a:p>
          </p:txBody>
        </p:sp>
        <p:pic>
          <p:nvPicPr>
            <p:cNvPr id="98" name="Picture 97">
              <a:extLst>
                <a:ext uri="{FF2B5EF4-FFF2-40B4-BE49-F238E27FC236}">
                  <a16:creationId xmlns:a16="http://schemas.microsoft.com/office/drawing/2014/main" id="{FA967819-9680-164D-9899-931A703F359C}"/>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3663" b="16017" l="16784" r="19991"/>
                      </a14:imgEffect>
                    </a14:imgLayer>
                  </a14:imgProps>
                </a:ext>
              </a:extLst>
            </a:blip>
            <a:srcRect l="16383" t="13369" r="79608" b="83689"/>
            <a:stretch/>
          </p:blipFill>
          <p:spPr>
            <a:xfrm>
              <a:off x="1192168" y="2841576"/>
              <a:ext cx="548498" cy="266618"/>
            </a:xfrm>
            <a:prstGeom prst="rect">
              <a:avLst/>
            </a:prstGeom>
          </p:spPr>
        </p:pic>
        <p:pic>
          <p:nvPicPr>
            <p:cNvPr id="99" name="Picture 98">
              <a:extLst>
                <a:ext uri="{FF2B5EF4-FFF2-40B4-BE49-F238E27FC236}">
                  <a16:creationId xmlns:a16="http://schemas.microsoft.com/office/drawing/2014/main" id="{3BF8C40F-6C98-2040-996A-AFE3C1D03AC6}"/>
                </a:ext>
              </a:extLst>
            </p:cNvPr>
            <p:cNvPicPr>
              <a:picLocks noChangeAspect="1"/>
            </p:cNvPicPr>
            <p:nvPr/>
          </p:nvPicPr>
          <p:blipFill>
            <a:blip r:embed="rId6"/>
            <a:stretch>
              <a:fillRect/>
            </a:stretch>
          </p:blipFill>
          <p:spPr>
            <a:xfrm flipV="1">
              <a:off x="1683349" y="2933116"/>
              <a:ext cx="387660" cy="312421"/>
            </a:xfrm>
            <a:prstGeom prst="rect">
              <a:avLst/>
            </a:prstGeom>
          </p:spPr>
        </p:pic>
        <p:sp>
          <p:nvSpPr>
            <p:cNvPr id="100" name="TextBox 99">
              <a:extLst>
                <a:ext uri="{FF2B5EF4-FFF2-40B4-BE49-F238E27FC236}">
                  <a16:creationId xmlns:a16="http://schemas.microsoft.com/office/drawing/2014/main" id="{5F8BFC0F-BE40-8B49-B2D4-FAEAE5969C69}"/>
                </a:ext>
              </a:extLst>
            </p:cNvPr>
            <p:cNvSpPr txBox="1"/>
            <p:nvPr/>
          </p:nvSpPr>
          <p:spPr>
            <a:xfrm>
              <a:off x="874824" y="2542164"/>
              <a:ext cx="1005017"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 auxin</a:t>
              </a:r>
            </a:p>
          </p:txBody>
        </p:sp>
      </p:grpSp>
      <p:sp>
        <p:nvSpPr>
          <p:cNvPr id="101" name="TextBox 100">
            <a:extLst>
              <a:ext uri="{FF2B5EF4-FFF2-40B4-BE49-F238E27FC236}">
                <a16:creationId xmlns:a16="http://schemas.microsoft.com/office/drawing/2014/main" id="{8EB5F5E4-D60C-5B49-9F56-DC2BEE2A9960}"/>
              </a:ext>
            </a:extLst>
          </p:cNvPr>
          <p:cNvSpPr txBox="1"/>
          <p:nvPr/>
        </p:nvSpPr>
        <p:spPr>
          <a:xfrm>
            <a:off x="0" y="153140"/>
            <a:ext cx="12192000" cy="1169551"/>
          </a:xfrm>
          <a:prstGeom prst="rect">
            <a:avLst/>
          </a:prstGeom>
          <a:noFill/>
        </p:spPr>
        <p:txBody>
          <a:bodyPr wrap="square" rtlCol="0">
            <a:spAutoFit/>
          </a:bodyPr>
          <a:lstStyle/>
          <a:p>
            <a:pPr algn="ctr">
              <a:spcAft>
                <a:spcPts val="1000"/>
              </a:spcAft>
            </a:pPr>
            <a:r>
              <a:rPr lang="en-US" sz="3500" dirty="0">
                <a:latin typeface="Arial" panose="020B0604020202020204" pitchFamily="34" charset="0"/>
                <a:cs typeface="Arial" panose="020B0604020202020204" pitchFamily="34" charset="0"/>
              </a:rPr>
              <a:t>Generating auxin-inducible degron strains</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for small RNA pathway proteins</a:t>
            </a:r>
          </a:p>
        </p:txBody>
      </p:sp>
    </p:spTree>
    <p:extLst>
      <p:ext uri="{BB962C8B-B14F-4D97-AF65-F5344CB8AC3E}">
        <p14:creationId xmlns:p14="http://schemas.microsoft.com/office/powerpoint/2010/main" val="32109593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2946</TotalTime>
  <Words>1759</Words>
  <Application>Microsoft Macintosh PowerPoint</Application>
  <PresentationFormat>Widescreen</PresentationFormat>
  <Paragraphs>153</Paragraphs>
  <Slides>15</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Cambria Math</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oh worm?</dc:title>
  <dc:creator>Stephanie Yan</dc:creator>
  <cp:lastModifiedBy>Stephanie Yan</cp:lastModifiedBy>
  <cp:revision>302</cp:revision>
  <dcterms:created xsi:type="dcterms:W3CDTF">2019-05-11T22:46:01Z</dcterms:created>
  <dcterms:modified xsi:type="dcterms:W3CDTF">2019-05-21T15:27:44Z</dcterms:modified>
</cp:coreProperties>
</file>